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8"/>
    <p:sldMasterId id="2147483709" r:id="rId9"/>
  </p:sldMasterIdLst>
  <p:notesMasterIdLst>
    <p:notesMasterId r:id="rId19"/>
  </p:notesMasterIdLst>
  <p:handoutMasterIdLst>
    <p:handoutMasterId r:id="rId20"/>
  </p:handoutMasterIdLst>
  <p:sldIdLst>
    <p:sldId id="2147308812" r:id="rId10"/>
    <p:sldId id="2147308809" r:id="rId11"/>
    <p:sldId id="2147377221" r:id="rId12"/>
    <p:sldId id="2147308815" r:id="rId13"/>
    <p:sldId id="2147308816" r:id="rId14"/>
    <p:sldId id="2147308818" r:id="rId15"/>
    <p:sldId id="2147377223" r:id="rId16"/>
    <p:sldId id="2147377214" r:id="rId17"/>
    <p:sldId id="2147377219"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61967-89B7-D12B-3632-818F2F7FE842}" name="Lea Nghiem" initials="LN" userId="S::lea.nghiem_bluenove.com#ext#@idlogistics.onmicrosoft.com::1684e715-0a66-49fb-a8f6-f3503dbe7f35" providerId="AD"/>
  <p188:author id="{28F88175-18D5-2417-3642-0A231925A716}" name="Lea Nghiem" initials="LN" userId="S::lea.nghiem@bluenove.com::5479904c-ebd9-4087-9daa-8b06e9b0bf1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01924"/>
    <a:srgbClr val="1A3156"/>
    <a:srgbClr val="EBE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p:scale>
          <a:sx n="111" d="100"/>
          <a:sy n="111" d="100"/>
        </p:scale>
        <p:origin x="632"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2.xml"/><Relationship Id="rId14" Type="http://schemas.openxmlformats.org/officeDocument/2006/relationships/slide" Target="slides/slide5.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B1CBA33-66B8-BE3F-3CF4-A0567406BD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74B060F-D5F8-064B-B149-B4CDE60C89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E4C13B-41E4-F644-B644-13F540ED2D74}" type="datetimeFigureOut">
              <a:rPr lang="fr-FR" smtClean="0"/>
              <a:t>23/01/2024</a:t>
            </a:fld>
            <a:endParaRPr lang="fr-FR"/>
          </a:p>
        </p:txBody>
      </p:sp>
      <p:sp>
        <p:nvSpPr>
          <p:cNvPr id="4" name="Espace réservé du pied de page 3">
            <a:extLst>
              <a:ext uri="{FF2B5EF4-FFF2-40B4-BE49-F238E27FC236}">
                <a16:creationId xmlns:a16="http://schemas.microsoft.com/office/drawing/2014/main" id="{A4BF68F1-4D45-6130-4E19-B5D1F15479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9C193D3-11B2-B331-1157-077F76C6DF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CF3C4E-E07F-824A-ACD6-F2974F34F5AD}" type="slidenum">
              <a:rPr lang="fr-FR" smtClean="0"/>
              <a:t>‹N°›</a:t>
            </a:fld>
            <a:endParaRPr lang="fr-FR"/>
          </a:p>
        </p:txBody>
      </p:sp>
    </p:spTree>
    <p:extLst>
      <p:ext uri="{BB962C8B-B14F-4D97-AF65-F5344CB8AC3E}">
        <p14:creationId xmlns:p14="http://schemas.microsoft.com/office/powerpoint/2010/main" val="283596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A6435B-B5EF-BC4A-AB56-CE33BBBF376A}" type="datetimeFigureOut">
              <a:rPr lang="fr-FR" smtClean="0"/>
              <a:t>23/01/2024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6F3992-AB42-B946-ACB6-827577050708}" type="slidenum">
              <a:rPr lang="fr-FR" smtClean="0"/>
              <a:t>‹N°›</a:t>
            </a:fld>
            <a:endParaRPr lang="fr-FR"/>
          </a:p>
        </p:txBody>
      </p:sp>
    </p:spTree>
    <p:extLst>
      <p:ext uri="{BB962C8B-B14F-4D97-AF65-F5344CB8AC3E}">
        <p14:creationId xmlns:p14="http://schemas.microsoft.com/office/powerpoint/2010/main" val="257728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AFE15B-2C36-4421-BF83-A37BB1EE5AC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600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EE6F3992-AB42-B946-ACB6-827577050708}" type="slidenum">
              <a:rPr lang="fr-FR" smtClean="0"/>
              <a:t>7</a:t>
            </a:fld>
            <a:endParaRPr lang="fr-FR"/>
          </a:p>
        </p:txBody>
      </p:sp>
    </p:spTree>
    <p:extLst>
      <p:ext uri="{BB962C8B-B14F-4D97-AF65-F5344CB8AC3E}">
        <p14:creationId xmlns:p14="http://schemas.microsoft.com/office/powerpoint/2010/main" val="1941042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sv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sv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9.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oject overview">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E94B48AB-9717-C9F2-3B89-79CCA83BF671}"/>
              </a:ext>
            </a:extLst>
          </p:cNvPr>
          <p:cNvSpPr/>
          <p:nvPr userDrawn="1"/>
        </p:nvSpPr>
        <p:spPr>
          <a:xfrm>
            <a:off x="583029" y="4295256"/>
            <a:ext cx="10456032" cy="2039125"/>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Connecteur droit 5">
            <a:extLst>
              <a:ext uri="{FF2B5EF4-FFF2-40B4-BE49-F238E27FC236}">
                <a16:creationId xmlns:a16="http://schemas.microsoft.com/office/drawing/2014/main" id="{CD8565A6-591B-3D53-378E-BC94B4A1AA7E}"/>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7" name="Rectangle : coins arrondis 6">
            <a:extLst>
              <a:ext uri="{FF2B5EF4-FFF2-40B4-BE49-F238E27FC236}">
                <a16:creationId xmlns:a16="http://schemas.microsoft.com/office/drawing/2014/main" id="{517F4FEF-1174-256A-6DED-8B537232DB00}"/>
              </a:ext>
            </a:extLst>
          </p:cNvPr>
          <p:cNvSpPr/>
          <p:nvPr userDrawn="1"/>
        </p:nvSpPr>
        <p:spPr>
          <a:xfrm>
            <a:off x="583029" y="1411141"/>
            <a:ext cx="10456032" cy="2266050"/>
          </a:xfrm>
          <a:prstGeom prst="roundRect">
            <a:avLst>
              <a:gd name="adj" fmla="val 8978"/>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ZoneTexte 7">
            <a:extLst>
              <a:ext uri="{FF2B5EF4-FFF2-40B4-BE49-F238E27FC236}">
                <a16:creationId xmlns:a16="http://schemas.microsoft.com/office/drawing/2014/main" id="{0C938DA4-8F66-C9F2-7C76-2A7005AEA50D}"/>
              </a:ext>
            </a:extLst>
          </p:cNvPr>
          <p:cNvSpPr txBox="1"/>
          <p:nvPr userDrawn="1"/>
        </p:nvSpPr>
        <p:spPr>
          <a:xfrm>
            <a:off x="583029" y="964069"/>
            <a:ext cx="1786066" cy="338554"/>
          </a:xfrm>
          <a:prstGeom prst="rect">
            <a:avLst/>
          </a:prstGeom>
          <a:noFill/>
        </p:spPr>
        <p:txBody>
          <a:bodyPr wrap="none" rtlCol="0">
            <a:spAutoFit/>
          </a:bodyPr>
          <a:lstStyle/>
          <a:p>
            <a:r>
              <a:rPr lang="en-US" sz="1600">
                <a:latin typeface="Bahnschrift" panose="020B0502040204020203" pitchFamily="34" charset="0"/>
                <a:cs typeface="Arial"/>
              </a:rPr>
              <a:t>Project overview:</a:t>
            </a:r>
          </a:p>
        </p:txBody>
      </p:sp>
      <p:sp>
        <p:nvSpPr>
          <p:cNvPr id="9" name="ZoneTexte 8">
            <a:extLst>
              <a:ext uri="{FF2B5EF4-FFF2-40B4-BE49-F238E27FC236}">
                <a16:creationId xmlns:a16="http://schemas.microsoft.com/office/drawing/2014/main" id="{3311077D-2D18-A2B6-4CEB-D7516E961D20}"/>
              </a:ext>
            </a:extLst>
          </p:cNvPr>
          <p:cNvSpPr txBox="1"/>
          <p:nvPr userDrawn="1"/>
        </p:nvSpPr>
        <p:spPr>
          <a:xfrm>
            <a:off x="583029" y="3823270"/>
            <a:ext cx="2860078" cy="338554"/>
          </a:xfrm>
          <a:prstGeom prst="rect">
            <a:avLst/>
          </a:prstGeom>
          <a:noFill/>
        </p:spPr>
        <p:txBody>
          <a:bodyPr wrap="none" rtlCol="0">
            <a:spAutoFit/>
          </a:bodyPr>
          <a:lstStyle/>
          <a:p>
            <a:r>
              <a:rPr lang="en-US" sz="1600">
                <a:latin typeface="Bahnschrift" panose="020B0502040204020203" pitchFamily="34" charset="0"/>
                <a:cs typeface="Arial"/>
              </a:rPr>
              <a:t>Issue/problem to be tackled :</a:t>
            </a:r>
          </a:p>
        </p:txBody>
      </p:sp>
      <p:cxnSp>
        <p:nvCxnSpPr>
          <p:cNvPr id="10" name="Connecteur droit 9">
            <a:extLst>
              <a:ext uri="{FF2B5EF4-FFF2-40B4-BE49-F238E27FC236}">
                <a16:creationId xmlns:a16="http://schemas.microsoft.com/office/drawing/2014/main" id="{15F2D3A4-1E66-0E95-E4A7-D3E2A96A5D95}"/>
              </a:ext>
            </a:extLst>
          </p:cNvPr>
          <p:cNvCxnSpPr>
            <a:cxnSpLocks/>
          </p:cNvCxnSpPr>
          <p:nvPr userDrawn="1"/>
        </p:nvCxnSpPr>
        <p:spPr>
          <a:xfrm>
            <a:off x="655266" y="1315167"/>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08A8326D-4F0C-7CFB-44BB-CA523FC8A70E}"/>
              </a:ext>
            </a:extLst>
          </p:cNvPr>
          <p:cNvCxnSpPr>
            <a:cxnSpLocks/>
          </p:cNvCxnSpPr>
          <p:nvPr userDrawn="1"/>
        </p:nvCxnSpPr>
        <p:spPr>
          <a:xfrm>
            <a:off x="655266" y="4170980"/>
            <a:ext cx="609600" cy="0"/>
          </a:xfrm>
          <a:prstGeom prst="line">
            <a:avLst/>
          </a:prstGeom>
          <a:ln w="38100">
            <a:solidFill>
              <a:srgbClr val="F01924"/>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9F595C1A-21E7-7A54-0A40-2D80BF8274F6}"/>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OVERVIEW</a:t>
            </a:r>
          </a:p>
        </p:txBody>
      </p:sp>
      <p:sp>
        <p:nvSpPr>
          <p:cNvPr id="16" name="Espace réservé du texte 40">
            <a:extLst>
              <a:ext uri="{FF2B5EF4-FFF2-40B4-BE49-F238E27FC236}">
                <a16:creationId xmlns:a16="http://schemas.microsoft.com/office/drawing/2014/main" id="{0901E976-2381-17C7-CDCB-1084ABEEE609}"/>
              </a:ext>
            </a:extLst>
          </p:cNvPr>
          <p:cNvSpPr>
            <a:spLocks noGrp="1"/>
          </p:cNvSpPr>
          <p:nvPr>
            <p:ph type="body" sz="quarter" idx="14" hasCustomPrompt="1"/>
          </p:nvPr>
        </p:nvSpPr>
        <p:spPr>
          <a:xfrm>
            <a:off x="583028" y="1423686"/>
            <a:ext cx="10456031" cy="225350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The innovative project in a few word: objectives, targets, means</a:t>
            </a:r>
          </a:p>
        </p:txBody>
      </p:sp>
      <p:sp>
        <p:nvSpPr>
          <p:cNvPr id="17" name="Espace réservé du texte 40">
            <a:extLst>
              <a:ext uri="{FF2B5EF4-FFF2-40B4-BE49-F238E27FC236}">
                <a16:creationId xmlns:a16="http://schemas.microsoft.com/office/drawing/2014/main" id="{0FAF482E-E2B3-F107-A73F-A7FB920A2173}"/>
              </a:ext>
            </a:extLst>
          </p:cNvPr>
          <p:cNvSpPr>
            <a:spLocks noGrp="1"/>
          </p:cNvSpPr>
          <p:nvPr>
            <p:ph type="body" sz="quarter" idx="15" hasCustomPrompt="1"/>
          </p:nvPr>
        </p:nvSpPr>
        <p:spPr>
          <a:xfrm>
            <a:off x="583028" y="4320106"/>
            <a:ext cx="10456031" cy="2014275"/>
          </a:xfrm>
        </p:spPr>
        <p:txBody>
          <a:bodyPr lIns="72000" tIns="72000" rIns="72000" bIns="72000" anchor="ctr">
            <a:noAutofit/>
          </a:bodyPr>
          <a:lstStyle>
            <a:lvl1pPr>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current situation and why is it problematic? How many people are affected?</a:t>
            </a:r>
          </a:p>
        </p:txBody>
      </p:sp>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spTree>
    <p:extLst>
      <p:ext uri="{BB962C8B-B14F-4D97-AF65-F5344CB8AC3E}">
        <p14:creationId xmlns:p14="http://schemas.microsoft.com/office/powerpoint/2010/main" val="3332100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E03EB768-9F18-B844-B35B-C5A2E2E346B3}"/>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13" name="Titre 5">
            <a:extLst>
              <a:ext uri="{FF2B5EF4-FFF2-40B4-BE49-F238E27FC236}">
                <a16:creationId xmlns:a16="http://schemas.microsoft.com/office/drawing/2014/main" id="{31FD4744-65EE-E07E-B4FA-A797E6A61513}"/>
              </a:ext>
            </a:extLst>
          </p:cNvPr>
          <p:cNvSpPr>
            <a:spLocks noGrp="1"/>
          </p:cNvSpPr>
          <p:nvPr>
            <p:ph type="title"/>
          </p:nvPr>
        </p:nvSpPr>
        <p:spPr>
          <a:xfrm>
            <a:off x="287866" y="404125"/>
            <a:ext cx="11616267" cy="495088"/>
          </a:xfrm>
        </p:spPr>
        <p:txBody>
          <a:bodyPr/>
          <a:lstStyle/>
          <a:p>
            <a:r>
              <a:rPr lang="en-US"/>
              <a:t>Company description</a:t>
            </a:r>
          </a:p>
        </p:txBody>
      </p:sp>
      <p:sp>
        <p:nvSpPr>
          <p:cNvPr id="18" name="Rectangle : coins arrondis 17">
            <a:extLst>
              <a:ext uri="{FF2B5EF4-FFF2-40B4-BE49-F238E27FC236}">
                <a16:creationId xmlns:a16="http://schemas.microsoft.com/office/drawing/2014/main" id="{94D21859-8C05-1F9C-2C18-6B0A71CC8271}"/>
              </a:ext>
            </a:extLst>
          </p:cNvPr>
          <p:cNvSpPr>
            <a:spLocks/>
          </p:cNvSpPr>
          <p:nvPr userDrawn="1"/>
        </p:nvSpPr>
        <p:spPr>
          <a:xfrm>
            <a:off x="6413439" y="4683128"/>
            <a:ext cx="5605917" cy="398980"/>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Country in which the project is submitted</a:t>
            </a:r>
          </a:p>
        </p:txBody>
      </p:sp>
      <p:sp>
        <p:nvSpPr>
          <p:cNvPr id="19" name="Espace réservé du texte 7">
            <a:extLst>
              <a:ext uri="{FF2B5EF4-FFF2-40B4-BE49-F238E27FC236}">
                <a16:creationId xmlns:a16="http://schemas.microsoft.com/office/drawing/2014/main" id="{F15A53CB-2475-DECB-77DA-8CDB8B58D3F0}"/>
              </a:ext>
            </a:extLst>
          </p:cNvPr>
          <p:cNvSpPr txBox="1">
            <a:spLocks/>
          </p:cNvSpPr>
          <p:nvPr userDrawn="1"/>
        </p:nvSpPr>
        <p:spPr>
          <a:xfrm>
            <a:off x="6445809" y="5317927"/>
            <a:ext cx="5541178" cy="899373"/>
          </a:xfrm>
          <a:prstGeom prst="rect">
            <a:avLst/>
          </a:prstGeom>
          <a:noFill/>
          <a:ln w="9525" cap="flat" cmpd="sng" algn="ctr">
            <a:solidFill>
              <a:schemeClr val="accent1"/>
            </a:solidFill>
            <a:prstDash val="solid"/>
            <a:round/>
            <a:headEnd type="none" w="med" len="med"/>
            <a:tailEnd type="none" w="med" len="med"/>
          </a:ln>
        </p:spPr>
        <p:txBody>
          <a:bodyPr vert="horz" lIns="0" tIns="0" rIns="0" bIns="0" rtlCol="0">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pPr>
              <a:buClr>
                <a:schemeClr val="bg1"/>
              </a:buClr>
            </a:pPr>
            <a:r>
              <a:rPr lang="en-US" dirty="0"/>
              <a:t>Among the countries on the list, specify </a:t>
            </a:r>
            <a:r>
              <a:rPr lang="en-US" b="1" dirty="0">
                <a:solidFill>
                  <a:srgbClr val="F01924"/>
                </a:solidFill>
              </a:rPr>
              <a:t>THE ONE </a:t>
            </a:r>
            <a:r>
              <a:rPr lang="en-US" dirty="0"/>
              <a:t>in which the project was submitted :</a:t>
            </a:r>
            <a:endParaRPr lang="en-US" sz="1800" dirty="0">
              <a:solidFill>
                <a:schemeClr val="bg1">
                  <a:lumMod val="100000"/>
                </a:schemeClr>
              </a:solidFill>
            </a:endParaRPr>
          </a:p>
        </p:txBody>
      </p:sp>
      <p:sp>
        <p:nvSpPr>
          <p:cNvPr id="24" name="Espace réservé du texte 23">
            <a:extLst>
              <a:ext uri="{FF2B5EF4-FFF2-40B4-BE49-F238E27FC236}">
                <a16:creationId xmlns:a16="http://schemas.microsoft.com/office/drawing/2014/main" id="{61280BBE-596B-8087-6BD8-E855CC3ABFA3}"/>
              </a:ext>
            </a:extLst>
          </p:cNvPr>
          <p:cNvSpPr>
            <a:spLocks noGrp="1"/>
          </p:cNvSpPr>
          <p:nvPr>
            <p:ph type="body" sz="quarter" idx="41" hasCustomPrompt="1"/>
          </p:nvPr>
        </p:nvSpPr>
        <p:spPr>
          <a:xfrm>
            <a:off x="7208773" y="5685440"/>
            <a:ext cx="4279173" cy="477077"/>
          </a:xfrm>
          <a:ln w="9525" cap="flat" cmpd="sng" algn="ctr">
            <a:solidFill>
              <a:schemeClr val="bg1">
                <a:lumMod val="100000"/>
              </a:schemeClr>
            </a:solidFill>
            <a:prstDash val="solid"/>
            <a:round/>
            <a:headEnd type="none" w="med" len="med"/>
            <a:tailEnd type="none" w="med" len="med"/>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rPr>
              <a:t>France, Poland, Iberia, USA, Benelux, Brazil, Germany, Romania, Taiwan, Argentina, Chile, Indonesia, Italy</a:t>
            </a:r>
          </a:p>
        </p:txBody>
      </p:sp>
      <p:cxnSp>
        <p:nvCxnSpPr>
          <p:cNvPr id="29" name="Connecteur droit 28">
            <a:extLst>
              <a:ext uri="{FF2B5EF4-FFF2-40B4-BE49-F238E27FC236}">
                <a16:creationId xmlns:a16="http://schemas.microsoft.com/office/drawing/2014/main" id="{694CCBEE-A703-367D-691D-72260284975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83D40C04-DA97-4FAD-C735-EAC739DC47E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2" name="Rectangle : coins arrondis 1">
            <a:extLst>
              <a:ext uri="{FF2B5EF4-FFF2-40B4-BE49-F238E27FC236}">
                <a16:creationId xmlns:a16="http://schemas.microsoft.com/office/drawing/2014/main" id="{377B2775-5991-88DD-63C6-5AF4F26BAF3C}"/>
              </a:ext>
            </a:extLst>
          </p:cNvPr>
          <p:cNvSpPr>
            <a:spLocks/>
          </p:cNvSpPr>
          <p:nvPr userDrawn="1"/>
        </p:nvSpPr>
        <p:spPr>
          <a:xfrm>
            <a:off x="392936" y="4683514"/>
            <a:ext cx="5605918"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Contact of the project owner</a:t>
            </a:r>
          </a:p>
        </p:txBody>
      </p:sp>
      <p:sp>
        <p:nvSpPr>
          <p:cNvPr id="3" name="Espace réservé du texte 7">
            <a:extLst>
              <a:ext uri="{FF2B5EF4-FFF2-40B4-BE49-F238E27FC236}">
                <a16:creationId xmlns:a16="http://schemas.microsoft.com/office/drawing/2014/main" id="{18F616D8-D62F-2D06-C862-649A6BD4283B}"/>
              </a:ext>
            </a:extLst>
          </p:cNvPr>
          <p:cNvSpPr txBox="1">
            <a:spLocks/>
          </p:cNvSpPr>
          <p:nvPr userDrawn="1"/>
        </p:nvSpPr>
        <p:spPr>
          <a:xfrm>
            <a:off x="409842" y="5317927"/>
            <a:ext cx="5541178" cy="909098"/>
          </a:xfrm>
          <a:prstGeom prst="rect">
            <a:avLst/>
          </a:prstGeom>
          <a:ln w="9525" cap="flat" cmpd="sng" algn="ctr">
            <a:solidFill>
              <a:schemeClr val="accent1"/>
            </a:solidFill>
            <a:prstDash val="solid"/>
            <a:round/>
            <a:headEnd type="none" w="med" len="med"/>
            <a:tailEnd type="none" w="med" len="med"/>
          </a:ln>
        </p:spPr>
        <p:txBody>
          <a:bodyPr vert="horz" lIns="0" tIns="0" rIns="0" bIns="0" rtlCol="0" anchor="ctr">
            <a:normAutofit/>
          </a:bodyPr>
          <a:lstStyle>
            <a:lvl1pPr marL="176400" indent="-176400">
              <a:lnSpc>
                <a:spcPct val="100000"/>
              </a:lnSpc>
              <a:spcBef>
                <a:spcPts val="0"/>
              </a:spcBef>
              <a:spcAft>
                <a:spcPts val="600"/>
              </a:spcAft>
              <a:buFont typeface="Malgun Gothic" panose="020B0503020000020004" pitchFamily="34" charset="-127"/>
              <a:buChar char="​"/>
              <a:defRPr sz="1200" b="1">
                <a:solidFill>
                  <a:schemeClr val="accent1">
                    <a:lumMod val="100000"/>
                  </a:schemeClr>
                </a:solidFill>
                <a:latin typeface="Segoe UI Semilight" panose="020B0402040204020203" pitchFamily="34" charset="0"/>
              </a:defRPr>
            </a:lvl1pPr>
            <a:lvl2pPr marL="176213" indent="-176213">
              <a:lnSpc>
                <a:spcPct val="100000"/>
              </a:lnSpc>
              <a:spcBef>
                <a:spcPts val="0"/>
              </a:spcBef>
              <a:spcAft>
                <a:spcPts val="600"/>
              </a:spcAft>
              <a:buClr>
                <a:schemeClr val="accent4"/>
              </a:buClr>
              <a:buFont typeface="Malgun Gothic" panose="020B0503020000020004" pitchFamily="34" charset="-127"/>
              <a:buChar char="​"/>
              <a:defRPr sz="1600">
                <a:solidFill>
                  <a:schemeClr val="accent1"/>
                </a:solidFill>
              </a:defRPr>
            </a:lvl2pPr>
            <a:lvl3pPr marL="361950" indent="-185738">
              <a:lnSpc>
                <a:spcPct val="100000"/>
              </a:lnSpc>
              <a:spcBef>
                <a:spcPts val="0"/>
              </a:spcBef>
              <a:spcAft>
                <a:spcPts val="600"/>
              </a:spcAft>
              <a:buClr>
                <a:schemeClr val="accent4"/>
              </a:buClr>
              <a:buFont typeface="Arial" panose="020B0604020202020204" pitchFamily="34" charset="0"/>
              <a:buChar char="•"/>
              <a:tabLst>
                <a:tab pos="2954338" algn="l"/>
              </a:tabLst>
              <a:defRPr sz="1200" i="0">
                <a:solidFill>
                  <a:schemeClr val="accent1"/>
                </a:solidFill>
              </a:defRPr>
            </a:lvl3pPr>
            <a:lvl4pPr marL="176213" indent="-176213">
              <a:lnSpc>
                <a:spcPct val="100000"/>
              </a:lnSpc>
              <a:spcBef>
                <a:spcPts val="0"/>
              </a:spcBef>
              <a:spcAft>
                <a:spcPts val="600"/>
              </a:spcAft>
              <a:buFont typeface="Arial" panose="020B0604020202020204" pitchFamily="34" charset="0"/>
              <a:buChar char="​"/>
              <a:defRPr sz="4000" b="1">
                <a:gradFill>
                  <a:gsLst>
                    <a:gs pos="0">
                      <a:srgbClr val="014DCF"/>
                    </a:gs>
                    <a:gs pos="100000">
                      <a:srgbClr val="0332B4"/>
                    </a:gs>
                  </a:gsLst>
                  <a:lin ang="10800000" scaled="0"/>
                </a:gradFill>
                <a:latin typeface="+mj-lt"/>
              </a:defRPr>
            </a:lvl4pPr>
            <a:lvl5pPr marL="176213" indent="-176213">
              <a:lnSpc>
                <a:spcPct val="100000"/>
              </a:lnSpc>
              <a:spcBef>
                <a:spcPts val="0"/>
              </a:spcBef>
              <a:spcAft>
                <a:spcPts val="600"/>
              </a:spcAft>
              <a:buFont typeface="Arial" panose="020B0604020202020204" pitchFamily="34" charset="0"/>
              <a:buChar char="​"/>
              <a:defRPr sz="1400" baseline="0">
                <a:solidFill>
                  <a:schemeClr val="accent1"/>
                </a:solidFill>
                <a:latin typeface="+mj-lt"/>
              </a:defRPr>
            </a:lvl5pPr>
            <a:lvl6pPr marL="361950" indent="-185738">
              <a:lnSpc>
                <a:spcPct val="100000"/>
              </a:lnSpc>
              <a:spcBef>
                <a:spcPts val="0"/>
              </a:spcBef>
              <a:spcAft>
                <a:spcPts val="600"/>
              </a:spcAft>
              <a:buClr>
                <a:schemeClr val="accent4"/>
              </a:buClr>
              <a:buFont typeface="Arial" panose="020B0604020202020204" pitchFamily="34" charset="0"/>
              <a:buChar char="•"/>
              <a:defRPr sz="1100" b="0">
                <a:solidFill>
                  <a:schemeClr val="accent1"/>
                </a:solidFill>
                <a:latin typeface="+mj-lt"/>
              </a:defRPr>
            </a:lvl6pPr>
            <a:lvl7pPr marL="176213" indent="-176213">
              <a:lnSpc>
                <a:spcPct val="100000"/>
              </a:lnSpc>
              <a:spcBef>
                <a:spcPts val="0"/>
              </a:spcBef>
              <a:spcAft>
                <a:spcPts val="600"/>
              </a:spcAft>
              <a:buFont typeface="Arial" panose="020B0604020202020204" pitchFamily="34" charset="0"/>
              <a:buChar char="​"/>
              <a:tabLst/>
              <a:defRPr sz="1200">
                <a:solidFill>
                  <a:schemeClr val="accent1"/>
                </a:solidFill>
                <a:latin typeface="+mj-lt"/>
              </a:defRPr>
            </a:lvl7pPr>
            <a:lvl8pPr marL="176213" indent="-176213">
              <a:lnSpc>
                <a:spcPct val="100000"/>
              </a:lnSpc>
              <a:spcBef>
                <a:spcPts val="0"/>
              </a:spcBef>
              <a:spcAft>
                <a:spcPts val="600"/>
              </a:spcAft>
              <a:buFont typeface="Arial" panose="020B0604020202020204" pitchFamily="34" charset="0"/>
              <a:buChar char="​"/>
              <a:tabLst/>
              <a:defRPr sz="1050">
                <a:solidFill>
                  <a:schemeClr val="accent1"/>
                </a:solidFill>
              </a:defRPr>
            </a:lvl8pPr>
            <a:lvl9pPr marL="176213" indent="-176213">
              <a:lnSpc>
                <a:spcPct val="100000"/>
              </a:lnSpc>
              <a:spcBef>
                <a:spcPts val="0"/>
              </a:spcBef>
              <a:spcAft>
                <a:spcPts val="600"/>
              </a:spcAft>
              <a:buFont typeface="Arial" panose="020B0604020202020204" pitchFamily="34" charset="0"/>
              <a:buChar char="​"/>
              <a:tabLst>
                <a:tab pos="176213" algn="l"/>
              </a:tabLst>
              <a:defRPr sz="2800" b="0">
                <a:gradFill>
                  <a:gsLst>
                    <a:gs pos="0">
                      <a:srgbClr val="014DCF"/>
                    </a:gs>
                    <a:gs pos="100000">
                      <a:srgbClr val="0332B4"/>
                    </a:gs>
                  </a:gsLst>
                  <a:lin ang="10800000" scaled="0"/>
                </a:gradFill>
                <a:latin typeface="+mj-lt"/>
              </a:defRPr>
            </a:lvl9pPr>
          </a:lstStyle>
          <a:p>
            <a:r>
              <a:rPr lang="en-US"/>
              <a:t>Name / job title :</a:t>
            </a:r>
          </a:p>
          <a:p>
            <a:r>
              <a:rPr lang="en-US"/>
              <a:t>Email address :</a:t>
            </a:r>
          </a:p>
          <a:p>
            <a:r>
              <a:rPr lang="en-US"/>
              <a:t>Telephone : </a:t>
            </a:r>
          </a:p>
        </p:txBody>
      </p:sp>
      <p:sp>
        <p:nvSpPr>
          <p:cNvPr id="6" name="Espace réservé du texte 23">
            <a:extLst>
              <a:ext uri="{FF2B5EF4-FFF2-40B4-BE49-F238E27FC236}">
                <a16:creationId xmlns:a16="http://schemas.microsoft.com/office/drawing/2014/main" id="{2C7B559E-B3BC-555E-DFD3-F13BEF3681E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7" name="Espace réservé du texte 23">
            <a:extLst>
              <a:ext uri="{FF2B5EF4-FFF2-40B4-BE49-F238E27FC236}">
                <a16:creationId xmlns:a16="http://schemas.microsoft.com/office/drawing/2014/main" id="{D583659E-D673-CE42-BF54-32CF52FA7516}"/>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8" name="Espace réservé du texte 23">
            <a:extLst>
              <a:ext uri="{FF2B5EF4-FFF2-40B4-BE49-F238E27FC236}">
                <a16:creationId xmlns:a16="http://schemas.microsoft.com/office/drawing/2014/main" id="{B4651E5C-5EBF-4CE3-994A-0E3BB276CB67}"/>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4146058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AC1BF09-CEAD-8C89-DA2B-7C2A9EE3806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0EE51F67-57D1-4A7F-139E-FB872408AD44}"/>
              </a:ext>
            </a:extLst>
          </p:cNvPr>
          <p:cNvSpPr>
            <a:spLocks noGrp="1"/>
          </p:cNvSpPr>
          <p:nvPr>
            <p:ph type="sldNum" sz="quarter" idx="11"/>
          </p:nvPr>
        </p:nvSpPr>
        <p:spPr/>
        <p:txBody>
          <a:bodyPr/>
          <a:lstStyle/>
          <a:p>
            <a:fld id="{4BF46CD0-FBDC-4232-8F32-5100991AA633}" type="slidenum">
              <a:rPr lang="en-US" smtClean="0"/>
              <a:pPr/>
              <a:t>‹N°›</a:t>
            </a:fld>
            <a:endParaRPr lang="en-US"/>
          </a:p>
        </p:txBody>
      </p:sp>
    </p:spTree>
    <p:extLst>
      <p:ext uri="{BB962C8B-B14F-4D97-AF65-F5344CB8AC3E}">
        <p14:creationId xmlns:p14="http://schemas.microsoft.com/office/powerpoint/2010/main" val="422258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 Text | title subtitle text">
    <p:spTree>
      <p:nvGrpSpPr>
        <p:cNvPr id="1" name=""/>
        <p:cNvGrpSpPr/>
        <p:nvPr/>
      </p:nvGrpSpPr>
      <p:grpSpPr>
        <a:xfrm>
          <a:off x="0" y="0"/>
          <a:ext cx="0" cy="0"/>
          <a:chOff x="0" y="0"/>
          <a:chExt cx="0" cy="0"/>
        </a:xfrm>
      </p:grpSpPr>
      <p:pic>
        <p:nvPicPr>
          <p:cNvPr id="11" name="Image 10" descr="Une image contenant habits, texte, Visage humain, capture d’écran&#10;&#10;Description générée automatiquement">
            <a:extLst>
              <a:ext uri="{FF2B5EF4-FFF2-40B4-BE49-F238E27FC236}">
                <a16:creationId xmlns:a16="http://schemas.microsoft.com/office/drawing/2014/main" id="{4E41441D-D340-71CE-3752-8A7475F561DE}"/>
              </a:ext>
            </a:extLst>
          </p:cNvPr>
          <p:cNvPicPr>
            <a:picLocks noChangeAspect="1"/>
          </p:cNvPicPr>
          <p:nvPr userDrawn="1"/>
        </p:nvPicPr>
        <p:blipFill>
          <a:blip r:embed="rId3"/>
          <a:stretch>
            <a:fillRect/>
          </a:stretch>
        </p:blipFill>
        <p:spPr>
          <a:xfrm>
            <a:off x="-39326" y="-238962"/>
            <a:ext cx="12231326" cy="7096962"/>
          </a:xfrm>
          <a:prstGeom prst="rect">
            <a:avLst/>
          </a:prstGeom>
        </p:spPr>
      </p:pic>
      <p:sp>
        <p:nvSpPr>
          <p:cNvPr id="28" name="Rectangle 27">
            <a:extLst>
              <a:ext uri="{FF2B5EF4-FFF2-40B4-BE49-F238E27FC236}">
                <a16:creationId xmlns:a16="http://schemas.microsoft.com/office/drawing/2014/main" id="{75DA8362-FBB8-3740-48AF-974524370FEC}"/>
              </a:ext>
            </a:extLst>
          </p:cNvPr>
          <p:cNvSpPr/>
          <p:nvPr userDrawn="1"/>
        </p:nvSpPr>
        <p:spPr>
          <a:xfrm>
            <a:off x="0" y="353568"/>
            <a:ext cx="9060180" cy="6858000"/>
          </a:xfrm>
          <a:prstGeom prst="rect">
            <a:avLst/>
          </a:prstGeom>
          <a:gradFill>
            <a:gsLst>
              <a:gs pos="0">
                <a:schemeClr val="tx1">
                  <a:alpha val="0"/>
                </a:schemeClr>
              </a:gs>
              <a:gs pos="100000">
                <a:schemeClr val="tx1">
                  <a:alpha val="3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avec coins arrondis en haut 5">
            <a:extLst>
              <a:ext uri="{FF2B5EF4-FFF2-40B4-BE49-F238E27FC236}">
                <a16:creationId xmlns:a16="http://schemas.microsoft.com/office/drawing/2014/main" id="{BEEBB81D-917B-BBDB-735A-E5AA289A871C}"/>
              </a:ext>
            </a:extLst>
          </p:cNvPr>
          <p:cNvSpPr/>
          <p:nvPr userDrawn="1"/>
        </p:nvSpPr>
        <p:spPr>
          <a:xfrm>
            <a:off x="1610816" y="2088084"/>
            <a:ext cx="3315694" cy="4769916"/>
          </a:xfrm>
          <a:prstGeom prst="round2SameRect">
            <a:avLst/>
          </a:prstGeom>
          <a:solidFill>
            <a:schemeClr val="bg1"/>
          </a:soli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fr-FR" sz="1200" err="1">
              <a:solidFill>
                <a:schemeClr val="bg1">
                  <a:lumMod val="100000"/>
                </a:schemeClr>
              </a:solidFill>
              <a:latin typeface="Segoe UI Semilight" panose="020B0402040204020203" pitchFamily="34" charset="0"/>
            </a:endParaRPr>
          </a:p>
        </p:txBody>
      </p:sp>
      <p:grpSp>
        <p:nvGrpSpPr>
          <p:cNvPr id="2" name="Groupe 1">
            <a:extLst>
              <a:ext uri="{FF2B5EF4-FFF2-40B4-BE49-F238E27FC236}">
                <a16:creationId xmlns:a16="http://schemas.microsoft.com/office/drawing/2014/main" id="{0BE7EBDF-1A28-F0F1-F1F0-C9D6D262DA76}"/>
              </a:ext>
            </a:extLst>
          </p:cNvPr>
          <p:cNvGrpSpPr/>
          <p:nvPr userDrawn="1"/>
        </p:nvGrpSpPr>
        <p:grpSpPr>
          <a:xfrm>
            <a:off x="2125553" y="2805724"/>
            <a:ext cx="2286220" cy="455333"/>
            <a:chOff x="7804375" y="14663327"/>
            <a:chExt cx="7400924" cy="1473993"/>
          </a:xfrm>
          <a:solidFill>
            <a:schemeClr val="accent2"/>
          </a:solidFill>
        </p:grpSpPr>
        <p:grpSp>
          <p:nvGrpSpPr>
            <p:cNvPr id="3" name="Graphique 37">
              <a:extLst>
                <a:ext uri="{FF2B5EF4-FFF2-40B4-BE49-F238E27FC236}">
                  <a16:creationId xmlns:a16="http://schemas.microsoft.com/office/drawing/2014/main" id="{E9E69481-BB2E-D5A4-E0B2-8576371C0A4E}"/>
                </a:ext>
              </a:extLst>
            </p:cNvPr>
            <p:cNvGrpSpPr/>
            <p:nvPr/>
          </p:nvGrpSpPr>
          <p:grpSpPr>
            <a:xfrm>
              <a:off x="7804375" y="14663327"/>
              <a:ext cx="2394966" cy="1473326"/>
              <a:chOff x="7804375" y="14663327"/>
              <a:chExt cx="2394966" cy="1473326"/>
            </a:xfrm>
            <a:grpFill/>
          </p:grpSpPr>
          <p:sp>
            <p:nvSpPr>
              <p:cNvPr id="7" name="Forme libre : forme 6">
                <a:extLst>
                  <a:ext uri="{FF2B5EF4-FFF2-40B4-BE49-F238E27FC236}">
                    <a16:creationId xmlns:a16="http://schemas.microsoft.com/office/drawing/2014/main" id="{A62260C7-5BF8-4B98-3673-1F3A07362007}"/>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8" name="Forme libre : forme 7">
                <a:extLst>
                  <a:ext uri="{FF2B5EF4-FFF2-40B4-BE49-F238E27FC236}">
                    <a16:creationId xmlns:a16="http://schemas.microsoft.com/office/drawing/2014/main" id="{2B527527-3A08-2DF5-2352-3E804E682D19}"/>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CA7992E6-A080-1183-6E40-B458317C5C0F}"/>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5" name="Forme libre : forme 4">
              <a:extLst>
                <a:ext uri="{FF2B5EF4-FFF2-40B4-BE49-F238E27FC236}">
                  <a16:creationId xmlns:a16="http://schemas.microsoft.com/office/drawing/2014/main" id="{FF3D8E2E-C6F4-2E80-44C0-71FDD009DAA7}"/>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5" name="ZoneTexte 14">
            <a:extLst>
              <a:ext uri="{FF2B5EF4-FFF2-40B4-BE49-F238E27FC236}">
                <a16:creationId xmlns:a16="http://schemas.microsoft.com/office/drawing/2014/main" id="{564C6C0C-2F7A-5EEF-9CB8-9744437A8217}"/>
              </a:ext>
            </a:extLst>
          </p:cNvPr>
          <p:cNvSpPr txBox="1"/>
          <p:nvPr userDrawn="1"/>
        </p:nvSpPr>
        <p:spPr>
          <a:xfrm>
            <a:off x="1610816" y="4035343"/>
            <a:ext cx="3315694" cy="707886"/>
          </a:xfrm>
          <a:prstGeom prst="rect">
            <a:avLst/>
          </a:prstGeom>
          <a:noFill/>
          <a:effectLst/>
        </p:spPr>
        <p:txBody>
          <a:bodyPr wrap="square">
            <a:spAutoFit/>
          </a:bodyPr>
          <a:lstStyle/>
          <a:p>
            <a:pPr algn="ctr"/>
            <a:r>
              <a:rPr lang="fr-FR" sz="2000" b="1" err="1">
                <a:solidFill>
                  <a:schemeClr val="accent1"/>
                </a:solidFill>
              </a:rPr>
              <a:t>Thank</a:t>
            </a:r>
            <a:r>
              <a:rPr lang="fr-FR" sz="2000" b="1">
                <a:solidFill>
                  <a:schemeClr val="accent1"/>
                </a:solidFill>
              </a:rPr>
              <a:t> </a:t>
            </a:r>
            <a:r>
              <a:rPr lang="fr-FR" sz="2000" b="1" err="1">
                <a:solidFill>
                  <a:schemeClr val="accent1"/>
                </a:solidFill>
              </a:rPr>
              <a:t>you</a:t>
            </a:r>
            <a:r>
              <a:rPr lang="fr-FR" sz="2000" b="1">
                <a:solidFill>
                  <a:schemeClr val="accent1"/>
                </a:solidFill>
              </a:rPr>
              <a:t> for </a:t>
            </a:r>
            <a:r>
              <a:rPr lang="fr-FR" sz="2000" b="1" err="1">
                <a:solidFill>
                  <a:schemeClr val="accent1"/>
                </a:solidFill>
              </a:rPr>
              <a:t>your</a:t>
            </a:r>
            <a:r>
              <a:rPr lang="fr-FR" sz="2000" b="1">
                <a:solidFill>
                  <a:schemeClr val="accent1"/>
                </a:solidFill>
              </a:rPr>
              <a:t> </a:t>
            </a:r>
            <a:r>
              <a:rPr lang="fr-FR" sz="2000" b="1" err="1">
                <a:solidFill>
                  <a:schemeClr val="accent1"/>
                </a:solidFill>
              </a:rPr>
              <a:t>interest</a:t>
            </a:r>
            <a:r>
              <a:rPr lang="fr-FR" sz="2000" b="1">
                <a:solidFill>
                  <a:schemeClr val="accent1"/>
                </a:solidFill>
              </a:rPr>
              <a:t> in the SIX challenge</a:t>
            </a:r>
          </a:p>
        </p:txBody>
      </p:sp>
      <p:pic>
        <p:nvPicPr>
          <p:cNvPr id="19" name="Graphique 18">
            <a:extLst>
              <a:ext uri="{FF2B5EF4-FFF2-40B4-BE49-F238E27FC236}">
                <a16:creationId xmlns:a16="http://schemas.microsoft.com/office/drawing/2014/main" id="{2BB3CB78-B4DE-60B0-639A-3F46F122BA1A}"/>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64117" b="61920"/>
          <a:stretch/>
        </p:blipFill>
        <p:spPr>
          <a:xfrm rot="10800000">
            <a:off x="-39325" y="1915040"/>
            <a:ext cx="2760176" cy="4448196"/>
          </a:xfrm>
          <a:prstGeom prst="rect">
            <a:avLst/>
          </a:prstGeom>
        </p:spPr>
      </p:pic>
      <p:pic>
        <p:nvPicPr>
          <p:cNvPr id="21" name="Graphique 20">
            <a:extLst>
              <a:ext uri="{FF2B5EF4-FFF2-40B4-BE49-F238E27FC236}">
                <a16:creationId xmlns:a16="http://schemas.microsoft.com/office/drawing/2014/main" id="{CA48B1F8-A244-039B-A72D-3BCC140CA784}"/>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37096" b="61920"/>
          <a:stretch/>
        </p:blipFill>
        <p:spPr>
          <a:xfrm>
            <a:off x="6671647" y="-31080"/>
            <a:ext cx="5520353" cy="4448196"/>
          </a:xfrm>
          <a:prstGeom prst="rect">
            <a:avLst/>
          </a:prstGeom>
        </p:spPr>
      </p:pic>
      <p:pic>
        <p:nvPicPr>
          <p:cNvPr id="13" name="Image 12" descr="Une image contenant noir, obscurité&#10;&#10;Description générée automatiquement">
            <a:extLst>
              <a:ext uri="{FF2B5EF4-FFF2-40B4-BE49-F238E27FC236}">
                <a16:creationId xmlns:a16="http://schemas.microsoft.com/office/drawing/2014/main" id="{8A718EC7-C9FA-1763-41BF-8C3E18A767F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63012" y="6123299"/>
            <a:ext cx="297521" cy="297521"/>
          </a:xfrm>
          <a:prstGeom prst="rect">
            <a:avLst/>
          </a:prstGeom>
        </p:spPr>
      </p:pic>
    </p:spTree>
    <p:custDataLst>
      <p:tags r:id="rId1"/>
    </p:custDataLst>
    <p:extLst>
      <p:ext uri="{BB962C8B-B14F-4D97-AF65-F5344CB8AC3E}">
        <p14:creationId xmlns:p14="http://schemas.microsoft.com/office/powerpoint/2010/main" val="2696606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0104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CC538-F1E6-0195-0D61-BFEDFB57D188}"/>
              </a:ext>
            </a:extLst>
          </p:cNvPr>
          <p:cNvSpPr>
            <a:spLocks noGrp="1"/>
          </p:cNvSpPr>
          <p:nvPr>
            <p:ph type="title"/>
          </p:nvPr>
        </p:nvSpPr>
        <p:spPr/>
        <p:txBody>
          <a:bodyPr/>
          <a:lstStyle/>
          <a:p>
            <a:r>
              <a:rPr lang="fr-FR"/>
              <a:t>Modifiez le style du titre</a:t>
            </a:r>
          </a:p>
        </p:txBody>
      </p:sp>
      <p:sp>
        <p:nvSpPr>
          <p:cNvPr id="4" name="Espace réservé du numéro de diapositive 3">
            <a:extLst>
              <a:ext uri="{FF2B5EF4-FFF2-40B4-BE49-F238E27FC236}">
                <a16:creationId xmlns:a16="http://schemas.microsoft.com/office/drawing/2014/main" id="{355D3FE6-94FB-3B66-5715-EE4190485FDE}"/>
              </a:ext>
            </a:extLst>
          </p:cNvPr>
          <p:cNvSpPr>
            <a:spLocks noGrp="1"/>
          </p:cNvSpPr>
          <p:nvPr>
            <p:ph type="sldNum" sz="quarter" idx="11"/>
          </p:nvPr>
        </p:nvSpPr>
        <p:spPr/>
        <p:txBody>
          <a:bodyPr/>
          <a:lstStyle/>
          <a:p>
            <a:fld id="{4BF46CD0-FBDC-4232-8F32-5100991AA633}" type="slidenum">
              <a:rPr lang="en-US" smtClean="0"/>
              <a:pPr/>
              <a:t>‹N°›</a:t>
            </a:fld>
            <a:endParaRPr lang="en-US"/>
          </a:p>
        </p:txBody>
      </p:sp>
      <p:sp>
        <p:nvSpPr>
          <p:cNvPr id="6" name="ZoneTexte 5">
            <a:extLst>
              <a:ext uri="{FF2B5EF4-FFF2-40B4-BE49-F238E27FC236}">
                <a16:creationId xmlns:a16="http://schemas.microsoft.com/office/drawing/2014/main" id="{EA80C326-285C-3727-E59C-B9755FB31326}"/>
              </a:ext>
            </a:extLst>
          </p:cNvPr>
          <p:cNvSpPr txBox="1"/>
          <p:nvPr userDrawn="1"/>
        </p:nvSpPr>
        <p:spPr>
          <a:xfrm>
            <a:off x="450198" y="16986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Put an “X” in the corresponding box</a:t>
            </a:r>
            <a:endParaRPr lang="en-US" sz="1100" i="1">
              <a:solidFill>
                <a:schemeClr val="tx1">
                  <a:lumMod val="50000"/>
                  <a:lumOff val="50000"/>
                </a:schemeClr>
              </a:solidFill>
              <a:latin typeface="+mn-lt"/>
              <a:cs typeface="Arial"/>
            </a:endParaRPr>
          </a:p>
        </p:txBody>
      </p:sp>
      <p:grpSp>
        <p:nvGrpSpPr>
          <p:cNvPr id="7" name="Groupe 6">
            <a:extLst>
              <a:ext uri="{FF2B5EF4-FFF2-40B4-BE49-F238E27FC236}">
                <a16:creationId xmlns:a16="http://schemas.microsoft.com/office/drawing/2014/main" id="{0D2F1859-7E2D-1090-9678-54F224BFB596}"/>
              </a:ext>
            </a:extLst>
          </p:cNvPr>
          <p:cNvGrpSpPr/>
          <p:nvPr userDrawn="1"/>
        </p:nvGrpSpPr>
        <p:grpSpPr>
          <a:xfrm>
            <a:off x="528442" y="2348920"/>
            <a:ext cx="1129972" cy="246796"/>
            <a:chOff x="4733665" y="1266791"/>
            <a:chExt cx="1468048" cy="246796"/>
          </a:xfrm>
        </p:grpSpPr>
        <p:sp>
          <p:nvSpPr>
            <p:cNvPr id="8" name="Rectangle 7">
              <a:extLst>
                <a:ext uri="{FF2B5EF4-FFF2-40B4-BE49-F238E27FC236}">
                  <a16:creationId xmlns:a16="http://schemas.microsoft.com/office/drawing/2014/main" id="{81EF7EF4-0284-85B9-F3AC-701A83DB3BA8}"/>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solidFill>
                    <a:srgbClr val="1A3156"/>
                  </a:solidFill>
                  <a:latin typeface="+mj-lt"/>
                  <a:cs typeface="Arial"/>
                </a:rPr>
                <a:t>IS IT</a:t>
              </a:r>
            </a:p>
          </p:txBody>
        </p:sp>
        <p:sp>
          <p:nvSpPr>
            <p:cNvPr id="9" name="Rectangle 8">
              <a:extLst>
                <a:ext uri="{FF2B5EF4-FFF2-40B4-BE49-F238E27FC236}">
                  <a16:creationId xmlns:a16="http://schemas.microsoft.com/office/drawing/2014/main" id="{C5432B59-19DD-0CF0-064C-7AD8A625A37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0" name="ZoneTexte 9">
            <a:extLst>
              <a:ext uri="{FF2B5EF4-FFF2-40B4-BE49-F238E27FC236}">
                <a16:creationId xmlns:a16="http://schemas.microsoft.com/office/drawing/2014/main" id="{82FEA06B-EBD5-93CB-5A64-69CB6E872B0E}"/>
              </a:ext>
            </a:extLst>
          </p:cNvPr>
          <p:cNvSpPr txBox="1"/>
          <p:nvPr userDrawn="1"/>
        </p:nvSpPr>
        <p:spPr>
          <a:xfrm>
            <a:off x="1769336" y="3680978"/>
            <a:ext cx="659886" cy="292388"/>
          </a:xfrm>
          <a:prstGeom prst="rect">
            <a:avLst/>
          </a:prstGeom>
          <a:noFill/>
          <a:effectLst/>
        </p:spPr>
        <p:txBody>
          <a:bodyPr wrap="square">
            <a:spAutoFit/>
          </a:bodyPr>
          <a:lstStyle/>
          <a:p>
            <a:r>
              <a:rPr lang="en-US" sz="1300">
                <a:solidFill>
                  <a:srgbClr val="1A3156"/>
                </a:solidFill>
                <a:latin typeface="Segoe UI Semilight"/>
                <a:cs typeface="Arial"/>
              </a:rPr>
              <a:t>Other:</a:t>
            </a:r>
            <a:endParaRPr lang="en-US" sz="1300">
              <a:solidFill>
                <a:srgbClr val="1A3156"/>
              </a:solidFill>
            </a:endParaRPr>
          </a:p>
        </p:txBody>
      </p:sp>
      <p:sp>
        <p:nvSpPr>
          <p:cNvPr id="11" name="ZoneTexte 10">
            <a:extLst>
              <a:ext uri="{FF2B5EF4-FFF2-40B4-BE49-F238E27FC236}">
                <a16:creationId xmlns:a16="http://schemas.microsoft.com/office/drawing/2014/main" id="{CD54FEDE-44D2-1F5C-A555-311A43F368DA}"/>
              </a:ext>
            </a:extLst>
          </p:cNvPr>
          <p:cNvSpPr txBox="1"/>
          <p:nvPr userDrawn="1"/>
        </p:nvSpPr>
        <p:spPr>
          <a:xfrm>
            <a:off x="2023781" y="2627293"/>
            <a:ext cx="112274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HR Training, Security, Waste management, Sanitation, Building maintenance, Security…</a:t>
            </a:r>
          </a:p>
        </p:txBody>
      </p:sp>
      <p:sp>
        <p:nvSpPr>
          <p:cNvPr id="12" name="ZoneTexte 11">
            <a:extLst>
              <a:ext uri="{FF2B5EF4-FFF2-40B4-BE49-F238E27FC236}">
                <a16:creationId xmlns:a16="http://schemas.microsoft.com/office/drawing/2014/main" id="{232ED13D-1B70-1B01-046D-3030679A3A99}"/>
              </a:ext>
            </a:extLst>
          </p:cNvPr>
          <p:cNvSpPr txBox="1"/>
          <p:nvPr userDrawn="1"/>
        </p:nvSpPr>
        <p:spPr>
          <a:xfrm>
            <a:off x="4986384" y="26364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13" name="ZoneTexte 12">
            <a:extLst>
              <a:ext uri="{FF2B5EF4-FFF2-40B4-BE49-F238E27FC236}">
                <a16:creationId xmlns:a16="http://schemas.microsoft.com/office/drawing/2014/main" id="{10DC437C-65D1-36AE-9818-C36808223E44}"/>
              </a:ext>
            </a:extLst>
          </p:cNvPr>
          <p:cNvSpPr txBox="1"/>
          <p:nvPr userDrawn="1"/>
        </p:nvSpPr>
        <p:spPr>
          <a:xfrm>
            <a:off x="496824" y="42179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a:t>
            </a:r>
            <a:r>
              <a:rPr kumimoji="0" lang="en-US" sz="800" b="0" i="1" u="none" strike="noStrike" kern="1200" cap="none" spc="0" normalizeH="0" baseline="0" noProof="0" err="1">
                <a:ln>
                  <a:noFill/>
                </a:ln>
                <a:solidFill>
                  <a:prstClr val="black"/>
                </a:solidFill>
                <a:effectLst/>
                <a:uLnTx/>
                <a:uFillTx/>
                <a:latin typeface="Segoe UI Semilight"/>
                <a:ea typeface="+mn-ea"/>
                <a:cs typeface="+mn-cs"/>
              </a:rPr>
              <a:t>exhaustives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and participants are free to propose innovations outside this predefined scope that they consider relevant. All technologies are welcome, including service innovation.</a:t>
            </a:r>
          </a:p>
        </p:txBody>
      </p:sp>
      <p:sp>
        <p:nvSpPr>
          <p:cNvPr id="14" name="Rectangle : coins arrondis 13">
            <a:extLst>
              <a:ext uri="{FF2B5EF4-FFF2-40B4-BE49-F238E27FC236}">
                <a16:creationId xmlns:a16="http://schemas.microsoft.com/office/drawing/2014/main" id="{45ACB9CE-F5B3-DDA2-4D74-5276EBF2AFA8}"/>
              </a:ext>
            </a:extLst>
          </p:cNvPr>
          <p:cNvSpPr>
            <a:spLocks/>
          </p:cNvSpPr>
          <p:nvPr userDrawn="1"/>
        </p:nvSpPr>
        <p:spPr>
          <a:xfrm>
            <a:off x="496825"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5" name="Rectangle : coins arrondis 14">
            <a:extLst>
              <a:ext uri="{FF2B5EF4-FFF2-40B4-BE49-F238E27FC236}">
                <a16:creationId xmlns:a16="http://schemas.microsoft.com/office/drawing/2014/main" id="{774A306C-E586-CF9B-B14B-8F5958389521}"/>
              </a:ext>
            </a:extLst>
          </p:cNvPr>
          <p:cNvSpPr>
            <a:spLocks/>
          </p:cNvSpPr>
          <p:nvPr userDrawn="1"/>
        </p:nvSpPr>
        <p:spPr>
          <a:xfrm>
            <a:off x="440266" y="48422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6" name="Groupe 15">
            <a:extLst>
              <a:ext uri="{FF2B5EF4-FFF2-40B4-BE49-F238E27FC236}">
                <a16:creationId xmlns:a16="http://schemas.microsoft.com/office/drawing/2014/main" id="{EDC52F61-3C9D-61F9-360B-17833C701217}"/>
              </a:ext>
            </a:extLst>
          </p:cNvPr>
          <p:cNvGrpSpPr/>
          <p:nvPr userDrawn="1"/>
        </p:nvGrpSpPr>
        <p:grpSpPr>
          <a:xfrm>
            <a:off x="2016552" y="2347074"/>
            <a:ext cx="1129972" cy="246796"/>
            <a:chOff x="4733665" y="1266791"/>
            <a:chExt cx="1468048" cy="246796"/>
          </a:xfrm>
        </p:grpSpPr>
        <p:sp>
          <p:nvSpPr>
            <p:cNvPr id="17" name="Rectangle 16">
              <a:extLst>
                <a:ext uri="{FF2B5EF4-FFF2-40B4-BE49-F238E27FC236}">
                  <a16:creationId xmlns:a16="http://schemas.microsoft.com/office/drawing/2014/main" id="{A6BC15B5-A27D-7FDA-9706-8919D74A0B26}"/>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Operation</a:t>
              </a:r>
            </a:p>
          </p:txBody>
        </p:sp>
        <p:sp>
          <p:nvSpPr>
            <p:cNvPr id="18" name="Rectangle 17">
              <a:extLst>
                <a:ext uri="{FF2B5EF4-FFF2-40B4-BE49-F238E27FC236}">
                  <a16:creationId xmlns:a16="http://schemas.microsoft.com/office/drawing/2014/main" id="{C8C21C53-B57C-6DC1-0CC5-C1FA2F26BB4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9" name="Groupe 18">
            <a:extLst>
              <a:ext uri="{FF2B5EF4-FFF2-40B4-BE49-F238E27FC236}">
                <a16:creationId xmlns:a16="http://schemas.microsoft.com/office/drawing/2014/main" id="{99C29F45-0386-B969-DD5E-9B4566BBB048}"/>
              </a:ext>
            </a:extLst>
          </p:cNvPr>
          <p:cNvGrpSpPr/>
          <p:nvPr userDrawn="1"/>
        </p:nvGrpSpPr>
        <p:grpSpPr>
          <a:xfrm>
            <a:off x="3504662" y="2350824"/>
            <a:ext cx="1129972" cy="246796"/>
            <a:chOff x="4733665" y="1266791"/>
            <a:chExt cx="1468048" cy="246796"/>
          </a:xfrm>
        </p:grpSpPr>
        <p:sp>
          <p:nvSpPr>
            <p:cNvPr id="20" name="Rectangle 19">
              <a:extLst>
                <a:ext uri="{FF2B5EF4-FFF2-40B4-BE49-F238E27FC236}">
                  <a16:creationId xmlns:a16="http://schemas.microsoft.com/office/drawing/2014/main" id="{418F9C20-38EB-EA5C-7B9A-2A9D38E371C3}"/>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Equipment</a:t>
              </a:r>
            </a:p>
          </p:txBody>
        </p:sp>
        <p:sp>
          <p:nvSpPr>
            <p:cNvPr id="21" name="Rectangle 20">
              <a:extLst>
                <a:ext uri="{FF2B5EF4-FFF2-40B4-BE49-F238E27FC236}">
                  <a16:creationId xmlns:a16="http://schemas.microsoft.com/office/drawing/2014/main" id="{48BBA1E2-D218-6FAB-80F6-3CFA640EF569}"/>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22" name="Groupe 21">
            <a:extLst>
              <a:ext uri="{FF2B5EF4-FFF2-40B4-BE49-F238E27FC236}">
                <a16:creationId xmlns:a16="http://schemas.microsoft.com/office/drawing/2014/main" id="{A335F4D0-7539-8E74-C8CF-C25B4A4385E7}"/>
              </a:ext>
            </a:extLst>
          </p:cNvPr>
          <p:cNvGrpSpPr/>
          <p:nvPr userDrawn="1"/>
        </p:nvGrpSpPr>
        <p:grpSpPr>
          <a:xfrm>
            <a:off x="4992771" y="2346798"/>
            <a:ext cx="1129972" cy="246796"/>
            <a:chOff x="4733665" y="1266791"/>
            <a:chExt cx="1468048" cy="246796"/>
          </a:xfrm>
        </p:grpSpPr>
        <p:sp>
          <p:nvSpPr>
            <p:cNvPr id="23" name="Rectangle 22">
              <a:extLst>
                <a:ext uri="{FF2B5EF4-FFF2-40B4-BE49-F238E27FC236}">
                  <a16:creationId xmlns:a16="http://schemas.microsoft.com/office/drawing/2014/main" id="{D352F775-6CC1-3152-3148-462ED38DD5CF}"/>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Automation</a:t>
              </a:r>
            </a:p>
          </p:txBody>
        </p:sp>
        <p:sp>
          <p:nvSpPr>
            <p:cNvPr id="24" name="Rectangle 23">
              <a:extLst>
                <a:ext uri="{FF2B5EF4-FFF2-40B4-BE49-F238E27FC236}">
                  <a16:creationId xmlns:a16="http://schemas.microsoft.com/office/drawing/2014/main" id="{B26FC2BC-552C-A090-FCFB-1CCBA4E5697E}"/>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28" name="ZoneTexte 27">
            <a:extLst>
              <a:ext uri="{FF2B5EF4-FFF2-40B4-BE49-F238E27FC236}">
                <a16:creationId xmlns:a16="http://schemas.microsoft.com/office/drawing/2014/main" id="{90A9CCF2-733C-6B5A-DEDD-9588FDE6A1C1}"/>
              </a:ext>
            </a:extLst>
          </p:cNvPr>
          <p:cNvSpPr txBox="1"/>
          <p:nvPr userDrawn="1"/>
        </p:nvSpPr>
        <p:spPr>
          <a:xfrm>
            <a:off x="435611" y="5314699"/>
            <a:ext cx="5619825" cy="615553"/>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Readiness level:</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What is your current level of readiness?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1">
                <a:solidFill>
                  <a:schemeClr val="tx1">
                    <a:lumMod val="50000"/>
                    <a:lumOff val="50000"/>
                  </a:schemeClr>
                </a:solidFill>
                <a:effectLst/>
                <a:latin typeface="+mn-lt"/>
              </a:rPr>
              <a:t>Put an “X” in the corresponding box</a:t>
            </a:r>
            <a:endParaRPr lang="en-US" sz="1100" i="1">
              <a:solidFill>
                <a:schemeClr val="tx1">
                  <a:lumMod val="50000"/>
                  <a:lumOff val="50000"/>
                </a:schemeClr>
              </a:solidFill>
              <a:latin typeface="+mn-lt"/>
              <a:cs typeface="Arial"/>
            </a:endParaRPr>
          </a:p>
          <a:p>
            <a:endParaRPr lang="en-US" sz="1100" b="0" i="1" kern="1200">
              <a:solidFill>
                <a:schemeClr val="tx1">
                  <a:lumMod val="50000"/>
                  <a:lumOff val="50000"/>
                </a:schemeClr>
              </a:solidFill>
              <a:effectLst/>
              <a:latin typeface="+mn-lt"/>
              <a:ea typeface="+mn-ea"/>
              <a:cs typeface="+mn-cs"/>
            </a:endParaRPr>
          </a:p>
        </p:txBody>
      </p:sp>
      <p:grpSp>
        <p:nvGrpSpPr>
          <p:cNvPr id="29" name="Groupe 28">
            <a:extLst>
              <a:ext uri="{FF2B5EF4-FFF2-40B4-BE49-F238E27FC236}">
                <a16:creationId xmlns:a16="http://schemas.microsoft.com/office/drawing/2014/main" id="{E59CCDC3-1E46-AA03-0131-47A98702D4AC}"/>
              </a:ext>
            </a:extLst>
          </p:cNvPr>
          <p:cNvGrpSpPr/>
          <p:nvPr userDrawn="1"/>
        </p:nvGrpSpPr>
        <p:grpSpPr>
          <a:xfrm>
            <a:off x="513855" y="5766588"/>
            <a:ext cx="1129972" cy="246796"/>
            <a:chOff x="4733665" y="1266791"/>
            <a:chExt cx="1468048" cy="246796"/>
          </a:xfrm>
        </p:grpSpPr>
        <p:sp>
          <p:nvSpPr>
            <p:cNvPr id="30" name="Rectangle 29">
              <a:extLst>
                <a:ext uri="{FF2B5EF4-FFF2-40B4-BE49-F238E27FC236}">
                  <a16:creationId xmlns:a16="http://schemas.microsoft.com/office/drawing/2014/main" id="{9A3A78CA-02C6-674A-956C-427285EE22C2}"/>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Qualified Idea</a:t>
              </a:r>
            </a:p>
          </p:txBody>
        </p:sp>
        <p:sp>
          <p:nvSpPr>
            <p:cNvPr id="31" name="Rectangle 30">
              <a:extLst>
                <a:ext uri="{FF2B5EF4-FFF2-40B4-BE49-F238E27FC236}">
                  <a16:creationId xmlns:a16="http://schemas.microsoft.com/office/drawing/2014/main" id="{D3C26628-4ED4-B496-5A71-44EC2753FD5F}"/>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32" name="ZoneTexte 31">
            <a:extLst>
              <a:ext uri="{FF2B5EF4-FFF2-40B4-BE49-F238E27FC236}">
                <a16:creationId xmlns:a16="http://schemas.microsoft.com/office/drawing/2014/main" id="{1A9E7819-8AC0-1AB0-B39D-3D36D93132DE}"/>
              </a:ext>
            </a:extLst>
          </p:cNvPr>
          <p:cNvSpPr txBox="1"/>
          <p:nvPr userDrawn="1"/>
        </p:nvSpPr>
        <p:spPr>
          <a:xfrm>
            <a:off x="518851" y="6051064"/>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33" name="ZoneTexte 32">
            <a:extLst>
              <a:ext uri="{FF2B5EF4-FFF2-40B4-BE49-F238E27FC236}">
                <a16:creationId xmlns:a16="http://schemas.microsoft.com/office/drawing/2014/main" id="{75F52B15-98DB-0164-7446-D0F6EE89CA8B}"/>
              </a:ext>
            </a:extLst>
          </p:cNvPr>
          <p:cNvSpPr txBox="1"/>
          <p:nvPr userDrawn="1"/>
        </p:nvSpPr>
        <p:spPr>
          <a:xfrm>
            <a:off x="2001965" y="6044918"/>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34" name="ZoneTexte 33">
            <a:extLst>
              <a:ext uri="{FF2B5EF4-FFF2-40B4-BE49-F238E27FC236}">
                <a16:creationId xmlns:a16="http://schemas.microsoft.com/office/drawing/2014/main" id="{34910791-A4C4-8C21-9FFF-1966715A3B35}"/>
              </a:ext>
            </a:extLst>
          </p:cNvPr>
          <p:cNvSpPr txBox="1"/>
          <p:nvPr userDrawn="1"/>
        </p:nvSpPr>
        <p:spPr>
          <a:xfrm>
            <a:off x="4978183" y="6044642"/>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Implemented on several sites</a:t>
            </a:r>
          </a:p>
        </p:txBody>
      </p:sp>
      <p:grpSp>
        <p:nvGrpSpPr>
          <p:cNvPr id="35" name="Groupe 34">
            <a:extLst>
              <a:ext uri="{FF2B5EF4-FFF2-40B4-BE49-F238E27FC236}">
                <a16:creationId xmlns:a16="http://schemas.microsoft.com/office/drawing/2014/main" id="{0F27E3FB-0D76-EF6D-CA46-9747F68F744F}"/>
              </a:ext>
            </a:extLst>
          </p:cNvPr>
          <p:cNvGrpSpPr/>
          <p:nvPr userDrawn="1"/>
        </p:nvGrpSpPr>
        <p:grpSpPr>
          <a:xfrm>
            <a:off x="2001965" y="5764742"/>
            <a:ext cx="1129974" cy="246796"/>
            <a:chOff x="4733663" y="1266791"/>
            <a:chExt cx="1468050" cy="246796"/>
          </a:xfrm>
        </p:grpSpPr>
        <p:sp>
          <p:nvSpPr>
            <p:cNvPr id="36" name="Rectangle 35">
              <a:extLst>
                <a:ext uri="{FF2B5EF4-FFF2-40B4-BE49-F238E27FC236}">
                  <a16:creationId xmlns:a16="http://schemas.microsoft.com/office/drawing/2014/main" id="{B9AE31F9-F439-7A06-2211-7603B01CE4D4}"/>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ongoing</a:t>
              </a:r>
            </a:p>
          </p:txBody>
        </p:sp>
        <p:sp>
          <p:nvSpPr>
            <p:cNvPr id="37" name="Rectangle 36">
              <a:extLst>
                <a:ext uri="{FF2B5EF4-FFF2-40B4-BE49-F238E27FC236}">
                  <a16:creationId xmlns:a16="http://schemas.microsoft.com/office/drawing/2014/main" id="{1FCBD1E1-F683-E75C-1848-4B282C54FAC8}"/>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38" name="Groupe 37">
            <a:extLst>
              <a:ext uri="{FF2B5EF4-FFF2-40B4-BE49-F238E27FC236}">
                <a16:creationId xmlns:a16="http://schemas.microsoft.com/office/drawing/2014/main" id="{E83F09FE-3D2F-6F1B-29D6-633DC99275AA}"/>
              </a:ext>
            </a:extLst>
          </p:cNvPr>
          <p:cNvGrpSpPr/>
          <p:nvPr userDrawn="1"/>
        </p:nvGrpSpPr>
        <p:grpSpPr>
          <a:xfrm>
            <a:off x="3490075" y="5768492"/>
            <a:ext cx="1129972" cy="246796"/>
            <a:chOff x="4733665" y="1266791"/>
            <a:chExt cx="1468048" cy="246796"/>
          </a:xfrm>
        </p:grpSpPr>
        <p:sp>
          <p:nvSpPr>
            <p:cNvPr id="39" name="Rectangle 38">
              <a:extLst>
                <a:ext uri="{FF2B5EF4-FFF2-40B4-BE49-F238E27FC236}">
                  <a16:creationId xmlns:a16="http://schemas.microsoft.com/office/drawing/2014/main" id="{F773865F-95AD-F687-98AA-B3A0CE8E6947}"/>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POC finalized</a:t>
              </a:r>
            </a:p>
          </p:txBody>
        </p:sp>
        <p:sp>
          <p:nvSpPr>
            <p:cNvPr id="40" name="Rectangle 39">
              <a:extLst>
                <a:ext uri="{FF2B5EF4-FFF2-40B4-BE49-F238E27FC236}">
                  <a16:creationId xmlns:a16="http://schemas.microsoft.com/office/drawing/2014/main" id="{95B0DAD8-517D-179E-4F3A-FD857D673543}"/>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41" name="Groupe 40">
            <a:extLst>
              <a:ext uri="{FF2B5EF4-FFF2-40B4-BE49-F238E27FC236}">
                <a16:creationId xmlns:a16="http://schemas.microsoft.com/office/drawing/2014/main" id="{9EFCADE9-526A-8381-0CE6-AE9BDB84CD23}"/>
              </a:ext>
            </a:extLst>
          </p:cNvPr>
          <p:cNvGrpSpPr/>
          <p:nvPr userDrawn="1"/>
        </p:nvGrpSpPr>
        <p:grpSpPr>
          <a:xfrm>
            <a:off x="4978184" y="5764466"/>
            <a:ext cx="1129972" cy="246796"/>
            <a:chOff x="4733665" y="1266791"/>
            <a:chExt cx="1468048" cy="246796"/>
          </a:xfrm>
        </p:grpSpPr>
        <p:sp>
          <p:nvSpPr>
            <p:cNvPr id="42" name="Rectangle 41">
              <a:extLst>
                <a:ext uri="{FF2B5EF4-FFF2-40B4-BE49-F238E27FC236}">
                  <a16:creationId xmlns:a16="http://schemas.microsoft.com/office/drawing/2014/main" id="{EEA43984-0094-488E-A67C-E94A803A267C}"/>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Pilot</a:t>
              </a:r>
            </a:p>
          </p:txBody>
        </p:sp>
        <p:sp>
          <p:nvSpPr>
            <p:cNvPr id="43" name="Rectangle 42">
              <a:extLst>
                <a:ext uri="{FF2B5EF4-FFF2-40B4-BE49-F238E27FC236}">
                  <a16:creationId xmlns:a16="http://schemas.microsoft.com/office/drawing/2014/main" id="{89D377C5-3AE8-2FD0-C53E-CB8C172039E2}"/>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44" name="ZoneTexte 43">
            <a:extLst>
              <a:ext uri="{FF2B5EF4-FFF2-40B4-BE49-F238E27FC236}">
                <a16:creationId xmlns:a16="http://schemas.microsoft.com/office/drawing/2014/main" id="{5A0F3073-DF7A-9468-CCD3-B779B1E04C8F}"/>
              </a:ext>
            </a:extLst>
          </p:cNvPr>
          <p:cNvSpPr txBox="1"/>
          <p:nvPr userDrawn="1"/>
        </p:nvSpPr>
        <p:spPr>
          <a:xfrm>
            <a:off x="3490074" y="6051064"/>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validated</a:t>
            </a:r>
          </a:p>
        </p:txBody>
      </p:sp>
      <p:sp>
        <p:nvSpPr>
          <p:cNvPr id="45" name="ZoneTexte 44">
            <a:extLst>
              <a:ext uri="{FF2B5EF4-FFF2-40B4-BE49-F238E27FC236}">
                <a16:creationId xmlns:a16="http://schemas.microsoft.com/office/drawing/2014/main" id="{F09D5C7E-379A-9EBE-B4D5-C0A56F869C33}"/>
              </a:ext>
            </a:extLst>
          </p:cNvPr>
          <p:cNvSpPr txBox="1"/>
          <p:nvPr userDrawn="1"/>
        </p:nvSpPr>
        <p:spPr>
          <a:xfrm>
            <a:off x="535671" y="2622753"/>
            <a:ext cx="1122743"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Networks, Data, HRIS...</a:t>
            </a:r>
          </a:p>
        </p:txBody>
      </p:sp>
      <p:sp>
        <p:nvSpPr>
          <p:cNvPr id="46" name="ZoneTexte 45">
            <a:extLst>
              <a:ext uri="{FF2B5EF4-FFF2-40B4-BE49-F238E27FC236}">
                <a16:creationId xmlns:a16="http://schemas.microsoft.com/office/drawing/2014/main" id="{C104C100-A68E-0520-5C7C-71126F5A587A}"/>
              </a:ext>
            </a:extLst>
          </p:cNvPr>
          <p:cNvSpPr txBox="1"/>
          <p:nvPr userDrawn="1"/>
        </p:nvSpPr>
        <p:spPr>
          <a:xfrm>
            <a:off x="3504579" y="2632956"/>
            <a:ext cx="1130055"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a:t>
            </a:r>
          </a:p>
        </p:txBody>
      </p:sp>
      <p:grpSp>
        <p:nvGrpSpPr>
          <p:cNvPr id="47" name="Groupe 46">
            <a:extLst>
              <a:ext uri="{FF2B5EF4-FFF2-40B4-BE49-F238E27FC236}">
                <a16:creationId xmlns:a16="http://schemas.microsoft.com/office/drawing/2014/main" id="{68F42B49-5AF8-82CB-E91F-517D16A3EF56}"/>
              </a:ext>
            </a:extLst>
          </p:cNvPr>
          <p:cNvGrpSpPr/>
          <p:nvPr userDrawn="1"/>
        </p:nvGrpSpPr>
        <p:grpSpPr>
          <a:xfrm>
            <a:off x="542247" y="3712749"/>
            <a:ext cx="1129972" cy="246796"/>
            <a:chOff x="4733665" y="1266791"/>
            <a:chExt cx="1468048" cy="246796"/>
          </a:xfrm>
        </p:grpSpPr>
        <p:sp>
          <p:nvSpPr>
            <p:cNvPr id="48" name="Rectangle 47">
              <a:extLst>
                <a:ext uri="{FF2B5EF4-FFF2-40B4-BE49-F238E27FC236}">
                  <a16:creationId xmlns:a16="http://schemas.microsoft.com/office/drawing/2014/main" id="{3C39EBF0-3F3A-B647-1058-365A71338E5D}"/>
                </a:ext>
              </a:extLst>
            </p:cNvPr>
            <p:cNvSpPr/>
            <p:nvPr/>
          </p:nvSpPr>
          <p:spPr>
            <a:xfrm>
              <a:off x="4948731" y="1266791"/>
              <a:ext cx="1252982"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rgbClr val="1A3156"/>
                  </a:solidFill>
                  <a:latin typeface="+mj-lt"/>
                  <a:cs typeface="Arial"/>
                </a:rPr>
                <a:t>Other</a:t>
              </a:r>
            </a:p>
          </p:txBody>
        </p:sp>
        <p:sp>
          <p:nvSpPr>
            <p:cNvPr id="49" name="Rectangle 48">
              <a:extLst>
                <a:ext uri="{FF2B5EF4-FFF2-40B4-BE49-F238E27FC236}">
                  <a16:creationId xmlns:a16="http://schemas.microsoft.com/office/drawing/2014/main" id="{87F7685B-69C7-6CD9-8886-A771525A4A87}"/>
                </a:ext>
              </a:extLst>
            </p:cNvPr>
            <p:cNvSpPr/>
            <p:nvPr/>
          </p:nvSpPr>
          <p:spPr>
            <a:xfrm>
              <a:off x="4733665" y="1266791"/>
              <a:ext cx="215066" cy="246796"/>
            </a:xfrm>
            <a:prstGeom prst="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9" name="Espace réservé du texte 40">
            <a:extLst>
              <a:ext uri="{FF2B5EF4-FFF2-40B4-BE49-F238E27FC236}">
                <a16:creationId xmlns:a16="http://schemas.microsoft.com/office/drawing/2014/main" id="{FF140FB1-F80C-D55B-C1D1-CE727BD515A4}"/>
              </a:ext>
            </a:extLst>
          </p:cNvPr>
          <p:cNvSpPr>
            <a:spLocks noGrp="1"/>
          </p:cNvSpPr>
          <p:nvPr>
            <p:ph type="body" sz="quarter" idx="42" hasCustomPrompt="1"/>
          </p:nvPr>
        </p:nvSpPr>
        <p:spPr>
          <a:xfrm>
            <a:off x="2341519" y="3662116"/>
            <a:ext cx="3531508" cy="338555"/>
          </a:xfrm>
        </p:spPr>
        <p:txBody>
          <a:bodyPr lIns="72000" tIns="72000" rIns="72000" bIns="72000" anchor="ctr">
            <a:noAutofit/>
          </a:bodyPr>
          <a:lstStyle>
            <a:lvl1pPr marL="0" indent="0">
              <a:buNone/>
              <a:defRPr lang="en-US" sz="12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0" name="Espace réservé du texte 40">
            <a:extLst>
              <a:ext uri="{FF2B5EF4-FFF2-40B4-BE49-F238E27FC236}">
                <a16:creationId xmlns:a16="http://schemas.microsoft.com/office/drawing/2014/main" id="{CCE6596A-CAEF-642B-A228-4FD9C9DFA3CE}"/>
              </a:ext>
            </a:extLst>
          </p:cNvPr>
          <p:cNvSpPr>
            <a:spLocks noGrp="1"/>
          </p:cNvSpPr>
          <p:nvPr>
            <p:ph type="body" sz="quarter" idx="43" hasCustomPrompt="1"/>
          </p:nvPr>
        </p:nvSpPr>
        <p:spPr>
          <a:xfrm>
            <a:off x="2031137" y="2359989"/>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2" name="Espace réservé du texte 40">
            <a:extLst>
              <a:ext uri="{FF2B5EF4-FFF2-40B4-BE49-F238E27FC236}">
                <a16:creationId xmlns:a16="http://schemas.microsoft.com/office/drawing/2014/main" id="{84F4616F-1B1A-4628-83B1-1FE7AE4AF012}"/>
              </a:ext>
            </a:extLst>
          </p:cNvPr>
          <p:cNvSpPr>
            <a:spLocks noGrp="1"/>
          </p:cNvSpPr>
          <p:nvPr>
            <p:ph type="body" sz="quarter" idx="44" hasCustomPrompt="1"/>
          </p:nvPr>
        </p:nvSpPr>
        <p:spPr>
          <a:xfrm>
            <a:off x="541965"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3" name="Espace réservé du texte 40">
            <a:extLst>
              <a:ext uri="{FF2B5EF4-FFF2-40B4-BE49-F238E27FC236}">
                <a16:creationId xmlns:a16="http://schemas.microsoft.com/office/drawing/2014/main" id="{CDDA4F72-559D-E9E7-D195-7DCE945F29E9}"/>
              </a:ext>
            </a:extLst>
          </p:cNvPr>
          <p:cNvSpPr>
            <a:spLocks noGrp="1"/>
          </p:cNvSpPr>
          <p:nvPr>
            <p:ph type="body" sz="quarter" idx="45" hasCustomPrompt="1"/>
          </p:nvPr>
        </p:nvSpPr>
        <p:spPr>
          <a:xfrm>
            <a:off x="3519247" y="2362410"/>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4" name="Espace réservé du texte 40">
            <a:extLst>
              <a:ext uri="{FF2B5EF4-FFF2-40B4-BE49-F238E27FC236}">
                <a16:creationId xmlns:a16="http://schemas.microsoft.com/office/drawing/2014/main" id="{D5E6BF23-F730-4453-84ED-3353D301286C}"/>
              </a:ext>
            </a:extLst>
          </p:cNvPr>
          <p:cNvSpPr>
            <a:spLocks noGrp="1"/>
          </p:cNvSpPr>
          <p:nvPr>
            <p:ph type="body" sz="quarter" idx="46" hasCustomPrompt="1"/>
          </p:nvPr>
        </p:nvSpPr>
        <p:spPr>
          <a:xfrm>
            <a:off x="5007356" y="2363682"/>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5" name="Espace réservé du texte 40">
            <a:extLst>
              <a:ext uri="{FF2B5EF4-FFF2-40B4-BE49-F238E27FC236}">
                <a16:creationId xmlns:a16="http://schemas.microsoft.com/office/drawing/2014/main" id="{3C66CF06-03CB-B8BA-F79D-F47E2A4064AC}"/>
              </a:ext>
            </a:extLst>
          </p:cNvPr>
          <p:cNvSpPr>
            <a:spLocks noGrp="1"/>
          </p:cNvSpPr>
          <p:nvPr>
            <p:ph type="body" sz="quarter" idx="47" hasCustomPrompt="1"/>
          </p:nvPr>
        </p:nvSpPr>
        <p:spPr>
          <a:xfrm>
            <a:off x="554449" y="3729487"/>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6" name="Espace réservé du texte 40">
            <a:extLst>
              <a:ext uri="{FF2B5EF4-FFF2-40B4-BE49-F238E27FC236}">
                <a16:creationId xmlns:a16="http://schemas.microsoft.com/office/drawing/2014/main" id="{78DBC9F6-2C1C-B467-33FA-C8A8912D4D18}"/>
              </a:ext>
            </a:extLst>
          </p:cNvPr>
          <p:cNvSpPr>
            <a:spLocks noGrp="1"/>
          </p:cNvSpPr>
          <p:nvPr>
            <p:ph type="body" sz="quarter" idx="48" hasCustomPrompt="1"/>
          </p:nvPr>
        </p:nvSpPr>
        <p:spPr>
          <a:xfrm>
            <a:off x="527000"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7" name="Espace réservé du texte 40">
            <a:extLst>
              <a:ext uri="{FF2B5EF4-FFF2-40B4-BE49-F238E27FC236}">
                <a16:creationId xmlns:a16="http://schemas.microsoft.com/office/drawing/2014/main" id="{01259AFE-8201-2033-323F-41C6DCA7876D}"/>
              </a:ext>
            </a:extLst>
          </p:cNvPr>
          <p:cNvSpPr>
            <a:spLocks noGrp="1"/>
          </p:cNvSpPr>
          <p:nvPr>
            <p:ph type="body" sz="quarter" idx="49" hasCustomPrompt="1"/>
          </p:nvPr>
        </p:nvSpPr>
        <p:spPr>
          <a:xfrm>
            <a:off x="2016552"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8" name="Espace réservé du texte 40">
            <a:extLst>
              <a:ext uri="{FF2B5EF4-FFF2-40B4-BE49-F238E27FC236}">
                <a16:creationId xmlns:a16="http://schemas.microsoft.com/office/drawing/2014/main" id="{B8614F58-DD32-C328-6EED-644FE12455D3}"/>
              </a:ext>
            </a:extLst>
          </p:cNvPr>
          <p:cNvSpPr>
            <a:spLocks noGrp="1"/>
          </p:cNvSpPr>
          <p:nvPr>
            <p:ph type="body" sz="quarter" idx="50" hasCustomPrompt="1"/>
          </p:nvPr>
        </p:nvSpPr>
        <p:spPr>
          <a:xfrm>
            <a:off x="3506104"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sp>
        <p:nvSpPr>
          <p:cNvPr id="69" name="Espace réservé du texte 40">
            <a:extLst>
              <a:ext uri="{FF2B5EF4-FFF2-40B4-BE49-F238E27FC236}">
                <a16:creationId xmlns:a16="http://schemas.microsoft.com/office/drawing/2014/main" id="{E047B464-8A9F-EF5E-B7EF-337ED64DBCCA}"/>
              </a:ext>
            </a:extLst>
          </p:cNvPr>
          <p:cNvSpPr>
            <a:spLocks noGrp="1"/>
          </p:cNvSpPr>
          <p:nvPr>
            <p:ph type="body" sz="quarter" idx="51" hasCustomPrompt="1"/>
          </p:nvPr>
        </p:nvSpPr>
        <p:spPr>
          <a:xfrm>
            <a:off x="4995656" y="5780773"/>
            <a:ext cx="136367" cy="214182"/>
          </a:xfrm>
        </p:spPr>
        <p:txBody>
          <a:bodyPr lIns="72000" tIns="72000" rIns="72000" bIns="72000" anchor="ctr">
            <a:noAutofit/>
          </a:bodyPr>
          <a:lstStyle>
            <a:lvl1pPr marL="0" indent="0" algn="ctr">
              <a:buNone/>
              <a:defRPr lang="en-US" sz="1800" b="1" kern="1200" dirty="0">
                <a:solidFill>
                  <a:srgbClr val="1A3156"/>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pic>
        <p:nvPicPr>
          <p:cNvPr id="70" name="Image 69">
            <a:extLst>
              <a:ext uri="{FF2B5EF4-FFF2-40B4-BE49-F238E27FC236}">
                <a16:creationId xmlns:a16="http://schemas.microsoft.com/office/drawing/2014/main" id="{867FCACA-7682-AAD4-E5C5-468203B54B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1476367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 small image | vert. logo">
    <p:bg>
      <p:bgRef idx="1001">
        <a:schemeClr val="bg1"/>
      </p:bgRef>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8A0199DB-E7D8-5ABB-9212-57476B552BEA}"/>
              </a:ext>
            </a:extLst>
          </p:cNvPr>
          <p:cNvSpPr/>
          <p:nvPr userDrawn="1"/>
        </p:nvSpPr>
        <p:spPr>
          <a:xfrm rot="161556">
            <a:off x="7075706" y="-112927"/>
            <a:ext cx="5263794" cy="7082065"/>
          </a:xfrm>
          <a:custGeom>
            <a:avLst/>
            <a:gdLst>
              <a:gd name="connsiteX0" fmla="*/ 260945 w 5263794"/>
              <a:gd name="connsiteY0" fmla="*/ 220642 h 7082065"/>
              <a:gd name="connsiteX1" fmla="*/ 4952507 w 5263794"/>
              <a:gd name="connsiteY1" fmla="*/ 0 h 7082065"/>
              <a:gd name="connsiteX2" fmla="*/ 5263794 w 5263794"/>
              <a:gd name="connsiteY2" fmla="*/ 6618981 h 7082065"/>
              <a:gd name="connsiteX3" fmla="*/ 5263794 w 5263794"/>
              <a:gd name="connsiteY3" fmla="*/ 6850940 h 7082065"/>
              <a:gd name="connsiteX4" fmla="*/ 349307 w 5263794"/>
              <a:gd name="connsiteY4" fmla="*/ 7082065 h 7082065"/>
              <a:gd name="connsiteX5" fmla="*/ 313616 w 5263794"/>
              <a:gd name="connsiteY5" fmla="*/ 6954002 h 7082065"/>
              <a:gd name="connsiteX6" fmla="*/ 0 w 5263794"/>
              <a:gd name="connsiteY6" fmla="*/ 3470255 h 7082065"/>
              <a:gd name="connsiteX7" fmla="*/ 245816 w 5263794"/>
              <a:gd name="connsiteY7" fmla="*/ 293488 h 7082065"/>
              <a:gd name="connsiteX8" fmla="*/ 260945 w 5263794"/>
              <a:gd name="connsiteY8" fmla="*/ 220642 h 708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3794" h="7082065">
                <a:moveTo>
                  <a:pt x="260945" y="220642"/>
                </a:moveTo>
                <a:lnTo>
                  <a:pt x="4952507" y="0"/>
                </a:lnTo>
                <a:lnTo>
                  <a:pt x="5263794" y="6618981"/>
                </a:lnTo>
                <a:lnTo>
                  <a:pt x="5263794" y="6850940"/>
                </a:lnTo>
                <a:lnTo>
                  <a:pt x="349307" y="7082065"/>
                </a:lnTo>
                <a:lnTo>
                  <a:pt x="313616" y="6954002"/>
                </a:lnTo>
                <a:cubicBezTo>
                  <a:pt x="124403" y="6199005"/>
                  <a:pt x="0" y="4920436"/>
                  <a:pt x="0" y="3470255"/>
                </a:cubicBezTo>
                <a:cubicBezTo>
                  <a:pt x="0" y="2201347"/>
                  <a:pt x="95246" y="1063829"/>
                  <a:pt x="245816" y="293488"/>
                </a:cubicBezTo>
                <a:lnTo>
                  <a:pt x="260945" y="220642"/>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sp>
        <p:nvSpPr>
          <p:cNvPr id="24" name="Forme libre : forme 23">
            <a:extLst>
              <a:ext uri="{FF2B5EF4-FFF2-40B4-BE49-F238E27FC236}">
                <a16:creationId xmlns:a16="http://schemas.microsoft.com/office/drawing/2014/main" id="{C7632510-529A-433C-4D7D-3AB063B882A7}"/>
              </a:ext>
            </a:extLst>
          </p:cNvPr>
          <p:cNvSpPr/>
          <p:nvPr userDrawn="1"/>
        </p:nvSpPr>
        <p:spPr>
          <a:xfrm rot="161556">
            <a:off x="12186546" y="6626424"/>
            <a:ext cx="10885" cy="231959"/>
          </a:xfrm>
          <a:custGeom>
            <a:avLst/>
            <a:gdLst>
              <a:gd name="connsiteX0" fmla="*/ 0 w 10885"/>
              <a:gd name="connsiteY0" fmla="*/ 0 h 231959"/>
              <a:gd name="connsiteX1" fmla="*/ 10885 w 10885"/>
              <a:gd name="connsiteY1" fmla="*/ 231447 h 231959"/>
              <a:gd name="connsiteX2" fmla="*/ 0 w 10885"/>
              <a:gd name="connsiteY2" fmla="*/ 231959 h 231959"/>
              <a:gd name="connsiteX3" fmla="*/ 0 w 10885"/>
              <a:gd name="connsiteY3" fmla="*/ 0 h 231959"/>
            </a:gdLst>
            <a:ahLst/>
            <a:cxnLst>
              <a:cxn ang="0">
                <a:pos x="connsiteX0" y="connsiteY0"/>
              </a:cxn>
              <a:cxn ang="0">
                <a:pos x="connsiteX1" y="connsiteY1"/>
              </a:cxn>
              <a:cxn ang="0">
                <a:pos x="connsiteX2" y="connsiteY2"/>
              </a:cxn>
              <a:cxn ang="0">
                <a:pos x="connsiteX3" y="connsiteY3"/>
              </a:cxn>
            </a:cxnLst>
            <a:rect l="l" t="t" r="r" b="b"/>
            <a:pathLst>
              <a:path w="10885" h="231959">
                <a:moveTo>
                  <a:pt x="0" y="0"/>
                </a:moveTo>
                <a:lnTo>
                  <a:pt x="10885" y="231447"/>
                </a:lnTo>
                <a:lnTo>
                  <a:pt x="0" y="231959"/>
                </a:lnTo>
                <a:lnTo>
                  <a:pt x="0" y="0"/>
                </a:lnTo>
                <a:close/>
              </a:path>
            </a:pathLst>
          </a:custGeom>
          <a:gradFill flip="none" rotWithShape="1">
            <a:gsLst>
              <a:gs pos="0">
                <a:schemeClr val="accent2">
                  <a:lumMod val="67000"/>
                </a:schemeClr>
              </a:gs>
              <a:gs pos="22000">
                <a:schemeClr val="tx2"/>
              </a:gs>
              <a:gs pos="89000">
                <a:schemeClr val="bg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err="1"/>
          </a:p>
        </p:txBody>
      </p:sp>
      <p:pic>
        <p:nvPicPr>
          <p:cNvPr id="27" name="Graphique 26">
            <a:extLst>
              <a:ext uri="{FF2B5EF4-FFF2-40B4-BE49-F238E27FC236}">
                <a16:creationId xmlns:a16="http://schemas.microsoft.com/office/drawing/2014/main" id="{617688A8-008D-8D72-81DD-775C18FBC12D}"/>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2" t="-3712" r="47539" b="61920"/>
          <a:stretch/>
        </p:blipFill>
        <p:spPr>
          <a:xfrm flipH="1" flipV="1">
            <a:off x="-1" y="2242142"/>
            <a:ext cx="4453553" cy="4448196"/>
          </a:xfrm>
          <a:prstGeom prst="rect">
            <a:avLst/>
          </a:prstGeom>
        </p:spPr>
      </p:pic>
      <p:cxnSp>
        <p:nvCxnSpPr>
          <p:cNvPr id="16" name="Connecteur droit 15">
            <a:extLst>
              <a:ext uri="{FF2B5EF4-FFF2-40B4-BE49-F238E27FC236}">
                <a16:creationId xmlns:a16="http://schemas.microsoft.com/office/drawing/2014/main" id="{92BCF3E4-F819-8E52-849F-274EB8289FA7}"/>
              </a:ext>
            </a:extLst>
          </p:cNvPr>
          <p:cNvCxnSpPr>
            <a:cxnSpLocks/>
          </p:cNvCxnSpPr>
          <p:nvPr userDrawn="1"/>
        </p:nvCxnSpPr>
        <p:spPr>
          <a:xfrm>
            <a:off x="632809" y="4210631"/>
            <a:ext cx="395922" cy="0"/>
          </a:xfrm>
          <a:prstGeom prst="line">
            <a:avLst/>
          </a:prstGeom>
          <a:ln w="5080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Title 2">
            <a:extLst>
              <a:ext uri="{FF2B5EF4-FFF2-40B4-BE49-F238E27FC236}">
                <a16:creationId xmlns:a16="http://schemas.microsoft.com/office/drawing/2014/main" id="{C761C861-9FB3-4A2D-8830-B282EE488F99}"/>
              </a:ext>
            </a:extLst>
          </p:cNvPr>
          <p:cNvSpPr>
            <a:spLocks noGrp="1"/>
          </p:cNvSpPr>
          <p:nvPr>
            <p:ph type="title" hasCustomPrompt="1"/>
          </p:nvPr>
        </p:nvSpPr>
        <p:spPr>
          <a:xfrm>
            <a:off x="579438" y="1975768"/>
            <a:ext cx="6268236" cy="1444781"/>
          </a:xfrm>
          <a:effectLst/>
        </p:spPr>
        <p:txBody>
          <a:bodyPr lIns="0" tIns="0" rIns="0" bIns="0" anchor="b"/>
          <a:lstStyle>
            <a:lvl1pPr>
              <a:lnSpc>
                <a:spcPct val="100000"/>
              </a:lnSpc>
              <a:defRPr sz="4800" b="1" i="0" u="none" strike="noStrike">
                <a:solidFill>
                  <a:schemeClr val="accent1">
                    <a:lumMod val="100000"/>
                  </a:schemeClr>
                </a:solidFill>
                <a:latin typeface="Bahnschrift" panose="020B0502040204020203" pitchFamily="34" charset="0"/>
              </a:defRPr>
            </a:lvl1pPr>
          </a:lstStyle>
          <a:p>
            <a:r>
              <a:rPr lang="en-US"/>
              <a:t>Click to add title</a:t>
            </a:r>
          </a:p>
        </p:txBody>
      </p:sp>
      <p:sp>
        <p:nvSpPr>
          <p:cNvPr id="26" name="Subtitle 2">
            <a:extLst>
              <a:ext uri="{FF2B5EF4-FFF2-40B4-BE49-F238E27FC236}">
                <a16:creationId xmlns:a16="http://schemas.microsoft.com/office/drawing/2014/main" id="{183E8090-5E21-4E51-AD03-98755F547D6E}"/>
              </a:ext>
            </a:extLst>
          </p:cNvPr>
          <p:cNvSpPr>
            <a:spLocks noGrp="1"/>
          </p:cNvSpPr>
          <p:nvPr>
            <p:ph type="subTitle" idx="1" hasCustomPrompt="1"/>
          </p:nvPr>
        </p:nvSpPr>
        <p:spPr>
          <a:xfrm>
            <a:off x="579439" y="3420547"/>
            <a:ext cx="6268236" cy="601664"/>
          </a:xfrm>
          <a:effectLst/>
        </p:spPr>
        <p:txBody>
          <a:bodyPr anchor="b">
            <a:noAutofit/>
          </a:bodyPr>
          <a:lstStyle>
            <a:lvl1pPr marL="0" indent="0" algn="l">
              <a:spcBef>
                <a:spcPts val="0"/>
              </a:spcBef>
              <a:buFont typeface="Arial" panose="020B0604020202020204" pitchFamily="34" charset="0"/>
              <a:buChar char="​"/>
              <a:defRPr sz="2800" b="0" i="0" u="none" strike="noStrike">
                <a:solidFill>
                  <a:schemeClr val="accent1">
                    <a:lumMod val="100000"/>
                  </a:schemeClr>
                </a:solidFill>
                <a:latin typeface="Bahnschrift" panose="020B0502040204020203" pitchFamily="34" charset="0"/>
              </a:defRPr>
            </a:lvl1pPr>
            <a:lvl2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2pPr>
            <a:lvl3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3pPr>
            <a:lvl4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4pPr>
            <a:lvl5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5pPr>
            <a:lvl6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6pPr>
            <a:lvl7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7pPr>
            <a:lvl8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8pPr>
            <a:lvl9pPr marL="0" indent="0" algn="l">
              <a:buFont typeface="Arial" panose="020B0604020202020204" pitchFamily="34" charset="0"/>
              <a:buChar char="​"/>
              <a:defRPr sz="2800" b="0" i="0" u="none" strike="noStrike">
                <a:solidFill>
                  <a:schemeClr val="bg1">
                    <a:lumMod val="100000"/>
                  </a:schemeClr>
                </a:solidFill>
                <a:latin typeface="Bahnschrift" panose="020B0502040204020203" pitchFamily="34" charset="0"/>
              </a:defRPr>
            </a:lvl9pPr>
          </a:lstStyle>
          <a:p>
            <a:r>
              <a:rPr lang="en-US"/>
              <a:t>Click to add subtitle</a:t>
            </a:r>
          </a:p>
        </p:txBody>
      </p:sp>
      <p:sp>
        <p:nvSpPr>
          <p:cNvPr id="30" name="Espace réservé du texte 41">
            <a:extLst>
              <a:ext uri="{FF2B5EF4-FFF2-40B4-BE49-F238E27FC236}">
                <a16:creationId xmlns:a16="http://schemas.microsoft.com/office/drawing/2014/main" id="{BA71B36A-617B-4455-BAF9-D56BC8506149}"/>
              </a:ext>
            </a:extLst>
          </p:cNvPr>
          <p:cNvSpPr>
            <a:spLocks noGrp="1"/>
          </p:cNvSpPr>
          <p:nvPr>
            <p:ph type="body" sz="quarter" idx="10" hasCustomPrompt="1"/>
          </p:nvPr>
        </p:nvSpPr>
        <p:spPr>
          <a:xfrm>
            <a:off x="579437" y="4367468"/>
            <a:ext cx="6268235" cy="474692"/>
          </a:xfrm>
          <a:effectLst/>
        </p:spPr>
        <p:txBody>
          <a:bodyPr>
            <a:noAutofit/>
          </a:bodyPr>
          <a:lstStyle>
            <a:lvl1pPr marL="0" indent="0">
              <a:buNone/>
              <a:defRPr sz="1600" b="0" i="0" u="none" strike="noStrike" cap="all" baseline="0">
                <a:solidFill>
                  <a:schemeClr val="accent1">
                    <a:lumMod val="100000"/>
                  </a:schemeClr>
                </a:solidFill>
                <a:latin typeface="Segoe UI Semilight" panose="020B0402040204020203" pitchFamily="34" charset="0"/>
              </a:defRPr>
            </a:lvl1pPr>
            <a:lvl2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2pPr>
            <a:lvl3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3pPr>
            <a:lvl4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4pPr>
            <a:lvl5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5pPr>
            <a:lvl6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6pPr>
            <a:lvl7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7pPr>
            <a:lvl8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8pPr>
            <a:lvl9pPr marL="0" indent="0">
              <a:buFont typeface="Arial" panose="020B0604020202020204" pitchFamily="34" charset="0"/>
              <a:buChar char="​"/>
              <a:defRPr sz="1600" b="1" i="0" u="none" strike="noStrike">
                <a:solidFill>
                  <a:schemeClr val="bg1">
                    <a:lumMod val="100000"/>
                  </a:schemeClr>
                </a:solidFill>
                <a:latin typeface="Segoe UI Semilight" panose="020B0402040204020203" pitchFamily="34" charset="0"/>
              </a:defRPr>
            </a:lvl9pPr>
          </a:lstStyle>
          <a:p>
            <a:pPr lvl="0"/>
            <a:r>
              <a:rPr lang="en-US"/>
              <a:t>DATE</a:t>
            </a:r>
          </a:p>
        </p:txBody>
      </p:sp>
      <p:sp>
        <p:nvSpPr>
          <p:cNvPr id="20" name="Espace réservé pour une image  19">
            <a:extLst>
              <a:ext uri="{FF2B5EF4-FFF2-40B4-BE49-F238E27FC236}">
                <a16:creationId xmlns:a16="http://schemas.microsoft.com/office/drawing/2014/main" id="{26093B41-00FF-637E-5BA9-292E15C16A79}"/>
              </a:ext>
            </a:extLst>
          </p:cNvPr>
          <p:cNvSpPr>
            <a:spLocks noGrp="1"/>
          </p:cNvSpPr>
          <p:nvPr>
            <p:ph type="pic" sz="quarter" idx="15"/>
          </p:nvPr>
        </p:nvSpPr>
        <p:spPr>
          <a:xfrm>
            <a:off x="7229856" y="1"/>
            <a:ext cx="4962144" cy="6858001"/>
          </a:xfrm>
          <a:custGeom>
            <a:avLst/>
            <a:gdLst>
              <a:gd name="connsiteX0" fmla="*/ 336026 w 4962144"/>
              <a:gd name="connsiteY0" fmla="*/ 0 h 6858001"/>
              <a:gd name="connsiteX1" fmla="*/ 1005095 w 4962144"/>
              <a:gd name="connsiteY1" fmla="*/ 0 h 6858001"/>
              <a:gd name="connsiteX2" fmla="*/ 1005095 w 4962144"/>
              <a:gd name="connsiteY2" fmla="*/ 1 h 6858001"/>
              <a:gd name="connsiteX3" fmla="*/ 4962144 w 4962144"/>
              <a:gd name="connsiteY3" fmla="*/ 1 h 6858001"/>
              <a:gd name="connsiteX4" fmla="*/ 4962144 w 4962144"/>
              <a:gd name="connsiteY4" fmla="*/ 6858001 h 6858001"/>
              <a:gd name="connsiteX5" fmla="*/ 1005095 w 4962144"/>
              <a:gd name="connsiteY5" fmla="*/ 6858001 h 6858001"/>
              <a:gd name="connsiteX6" fmla="*/ 336026 w 4962144"/>
              <a:gd name="connsiteY6" fmla="*/ 6858001 h 6858001"/>
              <a:gd name="connsiteX7" fmla="*/ 295644 w 4962144"/>
              <a:gd name="connsiteY7" fmla="*/ 6713106 h 6858001"/>
              <a:gd name="connsiteX8" fmla="*/ 0 w 4962144"/>
              <a:gd name="connsiteY8" fmla="*/ 3429001 h 6858001"/>
              <a:gd name="connsiteX9" fmla="*/ 295644 w 4962144"/>
              <a:gd name="connsiteY9" fmla="*/ 14489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2144" h="6858001">
                <a:moveTo>
                  <a:pt x="336026" y="0"/>
                </a:moveTo>
                <a:lnTo>
                  <a:pt x="1005095" y="0"/>
                </a:lnTo>
                <a:lnTo>
                  <a:pt x="1005095" y="1"/>
                </a:lnTo>
                <a:lnTo>
                  <a:pt x="4962144" y="1"/>
                </a:lnTo>
                <a:lnTo>
                  <a:pt x="4962144" y="6858001"/>
                </a:lnTo>
                <a:lnTo>
                  <a:pt x="1005095" y="6858001"/>
                </a:lnTo>
                <a:lnTo>
                  <a:pt x="336026" y="6858001"/>
                </a:lnTo>
                <a:lnTo>
                  <a:pt x="295644" y="6713106"/>
                </a:lnTo>
                <a:cubicBezTo>
                  <a:pt x="117274" y="6001376"/>
                  <a:pt x="0" y="4796077"/>
                  <a:pt x="0" y="3429001"/>
                </a:cubicBezTo>
                <a:cubicBezTo>
                  <a:pt x="0" y="2061926"/>
                  <a:pt x="117274" y="856626"/>
                  <a:pt x="295644" y="144896"/>
                </a:cubicBezTo>
                <a:close/>
              </a:path>
            </a:pathLst>
          </a:custGeom>
          <a:solidFill>
            <a:schemeClr val="accent3"/>
          </a:solidFill>
        </p:spPr>
        <p:txBody>
          <a:bodyPr wrap="square">
            <a:noAutofit/>
          </a:bodyPr>
          <a:lstStyle>
            <a:lvl1pPr>
              <a:defRPr>
                <a:noFill/>
              </a:defRPr>
            </a:lvl1pPr>
          </a:lstStyle>
          <a:p>
            <a:endParaRPr lang="fr-FR"/>
          </a:p>
        </p:txBody>
      </p:sp>
      <p:sp>
        <p:nvSpPr>
          <p:cNvPr id="5" name="Espace réservé pour une image  4">
            <a:extLst>
              <a:ext uri="{FF2B5EF4-FFF2-40B4-BE49-F238E27FC236}">
                <a16:creationId xmlns:a16="http://schemas.microsoft.com/office/drawing/2014/main" id="{CFDFFD64-B74E-D8A4-9BBE-86758AADC4E2}"/>
              </a:ext>
            </a:extLst>
          </p:cNvPr>
          <p:cNvSpPr>
            <a:spLocks noGrp="1"/>
          </p:cNvSpPr>
          <p:nvPr>
            <p:ph type="pic" sz="quarter" idx="16"/>
          </p:nvPr>
        </p:nvSpPr>
        <p:spPr>
          <a:xfrm>
            <a:off x="2895600" y="969963"/>
            <a:ext cx="609600" cy="650875"/>
          </a:xfrm>
        </p:spPr>
        <p:txBody>
          <a:bodyPr/>
          <a:lstStyle/>
          <a:p>
            <a:endParaRPr lang="fr-FR"/>
          </a:p>
        </p:txBody>
      </p:sp>
    </p:spTree>
    <p:custDataLst>
      <p:tags r:id="rId1"/>
    </p:custDataLst>
    <p:extLst>
      <p:ext uri="{BB962C8B-B14F-4D97-AF65-F5344CB8AC3E}">
        <p14:creationId xmlns:p14="http://schemas.microsoft.com/office/powerpoint/2010/main" val="45408786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 Subsection | hor. logo">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2F38F47-C921-BB85-101F-7AD3C6F9FDDF}"/>
              </a:ext>
            </a:extLst>
          </p:cNvPr>
          <p:cNvSpPr/>
          <p:nvPr userDrawn="1"/>
        </p:nvSpPr>
        <p:spPr>
          <a:xfrm>
            <a:off x="425229" y="844949"/>
            <a:ext cx="4511020" cy="4511443"/>
          </a:xfrm>
          <a:prstGeom prst="ellipse">
            <a:avLst/>
          </a:prstGeom>
          <a:gradFill>
            <a:gsLst>
              <a:gs pos="0">
                <a:schemeClr val="tx2"/>
              </a:gs>
              <a:gs pos="100000">
                <a:schemeClr val="bg2"/>
              </a:gs>
            </a:gsLst>
            <a:lin ang="5400000" scaled="1"/>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oAutofit/>
          </a:bodyPr>
          <a:lstStyle/>
          <a:p>
            <a:pPr algn="l">
              <a:buClr>
                <a:schemeClr val="accent4"/>
              </a:buClr>
            </a:pPr>
            <a:endParaRPr lang="en-US" sz="1200" err="1">
              <a:solidFill>
                <a:schemeClr val="bg1">
                  <a:lumMod val="100000"/>
                </a:schemeClr>
              </a:solidFill>
              <a:latin typeface="Segoe UI Semilight" panose="020B0402040204020203" pitchFamily="34" charset="0"/>
            </a:endParaRPr>
          </a:p>
        </p:txBody>
      </p:sp>
      <p:pic>
        <p:nvPicPr>
          <p:cNvPr id="17" name="Graphique 16">
            <a:extLst>
              <a:ext uri="{FF2B5EF4-FFF2-40B4-BE49-F238E27FC236}">
                <a16:creationId xmlns:a16="http://schemas.microsoft.com/office/drawing/2014/main" id="{2A921758-2357-E2E4-7B6A-D082EAFFCDA3}"/>
              </a:ext>
            </a:extLst>
          </p:cNvPr>
          <p:cNvPicPr>
            <a:picLocks noGrp="1" noRot="1" noChangeAspect="1" noMove="1" noResize="1" noEditPoints="1" noAdjustHandles="1" noChangeArrowheads="1" noChangeShapeType="1" noCrop="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18" name="Graphique 17">
            <a:extLst>
              <a:ext uri="{FF2B5EF4-FFF2-40B4-BE49-F238E27FC236}">
                <a16:creationId xmlns:a16="http://schemas.microsoft.com/office/drawing/2014/main" id="{DA05AF54-C2F8-B447-E830-1EC08F33AC0E}"/>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3" name="Espace réservé pour une image  2">
            <a:extLst>
              <a:ext uri="{FF2B5EF4-FFF2-40B4-BE49-F238E27FC236}">
                <a16:creationId xmlns:a16="http://schemas.microsoft.com/office/drawing/2014/main" id="{E0FD4F7F-6DD8-9D49-9E21-5D29466BC079}"/>
              </a:ext>
            </a:extLst>
          </p:cNvPr>
          <p:cNvSpPr>
            <a:spLocks noGrp="1"/>
          </p:cNvSpPr>
          <p:nvPr>
            <p:ph type="pic" sz="quarter" idx="12" hasCustomPrompt="1"/>
          </p:nvPr>
        </p:nvSpPr>
        <p:spPr>
          <a:xfrm>
            <a:off x="437202" y="844949"/>
            <a:ext cx="4406468" cy="4406468"/>
          </a:xfrm>
          <a:prstGeom prst="ellipse">
            <a:avLst/>
          </a:prstGeom>
          <a:solidFill>
            <a:schemeClr val="accent3"/>
          </a:solidFill>
          <a:effectLst/>
        </p:spPr>
        <p:txBody>
          <a:bodyPr tIns="720000" anchor="ctr" anchorCtr="1"/>
          <a:lstStyle>
            <a:lvl1pPr marL="0" indent="0" algn="ctr">
              <a:buNone/>
              <a:defRPr>
                <a:solidFill>
                  <a:schemeClr val="bg1"/>
                </a:solidFill>
              </a:defRPr>
            </a:lvl1pPr>
          </a:lstStyle>
          <a:p>
            <a:pPr marL="87313" marR="0" lvl="0" indent="-87313" algn="ctr" defTabSz="914400" rtl="0" eaLnBrk="1" fontAlgn="auto" latinLnBrk="0" hangingPunct="1">
              <a:lnSpc>
                <a:spcPct val="100000"/>
              </a:lnSpc>
              <a:spcBef>
                <a:spcPts val="3000"/>
              </a:spcBef>
              <a:spcAft>
                <a:spcPts val="0"/>
              </a:spcAft>
              <a:buClrTx/>
              <a:buSzTx/>
              <a:buFont typeface="Malgun Gothic" panose="020B0503020000020004" pitchFamily="34" charset="-127"/>
              <a:buChar char="​"/>
              <a:tabLst/>
              <a:defRPr/>
            </a:pPr>
            <a:r>
              <a:rPr lang="en-US" sz="1800"/>
              <a:t>Click icon to add picture</a:t>
            </a:r>
          </a:p>
        </p:txBody>
      </p:sp>
      <p:cxnSp>
        <p:nvCxnSpPr>
          <p:cNvPr id="4" name="Connecteur droit 3">
            <a:extLst>
              <a:ext uri="{FF2B5EF4-FFF2-40B4-BE49-F238E27FC236}">
                <a16:creationId xmlns:a16="http://schemas.microsoft.com/office/drawing/2014/main" id="{38331C31-6630-E8B7-688D-0F53468FB2EF}"/>
              </a:ext>
            </a:extLst>
          </p:cNvPr>
          <p:cNvCxnSpPr>
            <a:cxnSpLocks/>
          </p:cNvCxnSpPr>
          <p:nvPr userDrawn="1"/>
        </p:nvCxnSpPr>
        <p:spPr>
          <a:xfrm flipV="1">
            <a:off x="5274778" y="1892300"/>
            <a:ext cx="0" cy="4965700"/>
          </a:xfrm>
          <a:prstGeom prst="line">
            <a:avLst/>
          </a:prstGeom>
          <a:ln w="19050" cap="rnd" cmpd="sng" algn="ctr">
            <a:gradFill flip="none" rotWithShape="1">
              <a:gsLst>
                <a:gs pos="0">
                  <a:schemeClr val="tx2"/>
                </a:gs>
                <a:gs pos="100000">
                  <a:schemeClr val="bg2"/>
                </a:gs>
              </a:gsLst>
              <a:lin ang="5400000" scaled="1"/>
              <a:tileRect/>
            </a:gra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Groupe 8">
            <a:extLst>
              <a:ext uri="{FF2B5EF4-FFF2-40B4-BE49-F238E27FC236}">
                <a16:creationId xmlns:a16="http://schemas.microsoft.com/office/drawing/2014/main" id="{A1C31873-3E9F-65A7-1561-678A4DA175E7}"/>
              </a:ext>
            </a:extLst>
          </p:cNvPr>
          <p:cNvGrpSpPr/>
          <p:nvPr userDrawn="1"/>
        </p:nvGrpSpPr>
        <p:grpSpPr>
          <a:xfrm>
            <a:off x="279459" y="6214971"/>
            <a:ext cx="1634863" cy="325606"/>
            <a:chOff x="7804375" y="14663327"/>
            <a:chExt cx="7400924" cy="1473993"/>
          </a:xfrm>
          <a:solidFill>
            <a:schemeClr val="accent1"/>
          </a:solidFill>
        </p:grpSpPr>
        <p:grpSp>
          <p:nvGrpSpPr>
            <p:cNvPr id="10" name="Graphique 37">
              <a:extLst>
                <a:ext uri="{FF2B5EF4-FFF2-40B4-BE49-F238E27FC236}">
                  <a16:creationId xmlns:a16="http://schemas.microsoft.com/office/drawing/2014/main" id="{97971C10-5D99-4C6F-72C8-319C0EA7CAA3}"/>
                </a:ext>
              </a:extLst>
            </p:cNvPr>
            <p:cNvGrpSpPr/>
            <p:nvPr/>
          </p:nvGrpSpPr>
          <p:grpSpPr>
            <a:xfrm>
              <a:off x="7804375" y="14663327"/>
              <a:ext cx="2394966" cy="1473326"/>
              <a:chOff x="7804375" y="14663327"/>
              <a:chExt cx="2394966" cy="1473326"/>
            </a:xfrm>
            <a:grpFill/>
          </p:grpSpPr>
          <p:sp>
            <p:nvSpPr>
              <p:cNvPr id="12" name="Forme libre : forme 11">
                <a:extLst>
                  <a:ext uri="{FF2B5EF4-FFF2-40B4-BE49-F238E27FC236}">
                    <a16:creationId xmlns:a16="http://schemas.microsoft.com/office/drawing/2014/main" id="{1A97C1C7-C9CB-55F6-BEA2-812698B3303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A2367F20-25A9-E404-7F60-3D60889ED070}"/>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4" name="Forme libre : forme 13">
                <a:extLst>
                  <a:ext uri="{FF2B5EF4-FFF2-40B4-BE49-F238E27FC236}">
                    <a16:creationId xmlns:a16="http://schemas.microsoft.com/office/drawing/2014/main" id="{128E6044-04FD-C9F2-60D6-97F5CE4001C7}"/>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1" name="Forme libre : forme 10">
              <a:extLst>
                <a:ext uri="{FF2B5EF4-FFF2-40B4-BE49-F238E27FC236}">
                  <a16:creationId xmlns:a16="http://schemas.microsoft.com/office/drawing/2014/main" id="{D5A225B5-55F7-802C-B87B-0E0D7AE630E2}"/>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7" name="Slide Number Placeholder 6">
            <a:extLst>
              <a:ext uri="{FF2B5EF4-FFF2-40B4-BE49-F238E27FC236}">
                <a16:creationId xmlns:a16="http://schemas.microsoft.com/office/drawing/2014/main" id="{31F40700-64B7-CD82-9231-F0CF8DB0CBF6}"/>
              </a:ext>
            </a:extLst>
          </p:cNvPr>
          <p:cNvSpPr>
            <a:spLocks noGrp="1"/>
          </p:cNvSpPr>
          <p:nvPr>
            <p:ph type="sldNum" sz="quarter" idx="19"/>
          </p:nvPr>
        </p:nvSpPr>
        <p:spPr/>
        <p:txBody>
          <a:bodyPr/>
          <a:lstStyle/>
          <a:p>
            <a:fld id="{4BF46CD0-FBDC-4232-8F32-5100991AA633}" type="slidenum">
              <a:rPr lang="en-US" smtClean="0"/>
              <a:pPr/>
              <a:t>‹N°›</a:t>
            </a:fld>
            <a:endParaRPr lang="en-US"/>
          </a:p>
        </p:txBody>
      </p:sp>
      <p:sp>
        <p:nvSpPr>
          <p:cNvPr id="2" name="Espace réservé du texte 7">
            <a:extLst>
              <a:ext uri="{FF2B5EF4-FFF2-40B4-BE49-F238E27FC236}">
                <a16:creationId xmlns:a16="http://schemas.microsoft.com/office/drawing/2014/main" id="{3CB1F40A-62C6-9B52-5350-FCDE1357FAC6}"/>
              </a:ext>
            </a:extLst>
          </p:cNvPr>
          <p:cNvSpPr>
            <a:spLocks noGrp="1"/>
          </p:cNvSpPr>
          <p:nvPr>
            <p:ph type="body" sz="quarter" idx="11" hasCustomPrompt="1"/>
          </p:nvPr>
        </p:nvSpPr>
        <p:spPr>
          <a:xfrm>
            <a:off x="5611813" y="2780051"/>
            <a:ext cx="6415087" cy="2024063"/>
          </a:xfrm>
          <a:prstGeom prst="rect">
            <a:avLst/>
          </a:prstGeom>
          <a:effectLst/>
        </p:spPr>
        <p:txBody>
          <a:bodyPr>
            <a:normAutofit/>
          </a:bodyPr>
          <a:lstStyle>
            <a:lvl1pPr marL="0" indent="0">
              <a:spcBef>
                <a:spcPts val="0"/>
              </a:spcBef>
              <a:buNone/>
              <a:defRPr sz="4800" b="0" cap="all" baseline="0">
                <a:solidFill>
                  <a:schemeClr val="accent1"/>
                </a:solidFill>
                <a:latin typeface="+mj-lt"/>
              </a:defRPr>
            </a:lvl1pPr>
            <a:lvl2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3pPr>
            <a:lvl4pPr>
              <a:defRPr sz="4800" b="0" i="0" u="none" strike="noStrike" cap="all" baseline="0">
                <a:solidFill>
                  <a:schemeClr val="bg1">
                    <a:lumMod val="100000"/>
                  </a:schemeClr>
                </a:solidFill>
                <a:latin typeface="Bahnschrift" panose="020B0502040204020203" pitchFamily="34" charset="0"/>
              </a:defRPr>
            </a:lvl4pPr>
            <a:lvl5pPr>
              <a:defRPr sz="4800" b="0" i="0" u="none" strike="noStrike" cap="all" baseline="0">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4800" b="0" i="0" u="none" strike="noStrike" cap="all" baseline="0">
                <a:solidFill>
                  <a:schemeClr val="bg1">
                    <a:lumMod val="100000"/>
                  </a:schemeClr>
                </a:solidFill>
                <a:latin typeface="Bahnschrift" panose="020B0502040204020203" pitchFamily="34" charset="0"/>
              </a:defRPr>
            </a:lvl6pPr>
            <a:lvl7pPr>
              <a:defRPr sz="4800" b="0" i="0" u="none" strike="noStrike" cap="all" baseline="0">
                <a:solidFill>
                  <a:schemeClr val="bg1">
                    <a:lumMod val="100000"/>
                  </a:schemeClr>
                </a:solidFill>
                <a:latin typeface="Bahnschrift" panose="020B0502040204020203" pitchFamily="34" charset="0"/>
              </a:defRPr>
            </a:lvl7pPr>
            <a:lvl8pPr>
              <a:defRPr sz="4800" b="0" i="0" u="none" strike="noStrike" cap="all" baseline="0">
                <a:solidFill>
                  <a:schemeClr val="bg1">
                    <a:lumMod val="100000"/>
                  </a:schemeClr>
                </a:solidFill>
                <a:latin typeface="Bahnschrift" panose="020B0502040204020203" pitchFamily="34" charset="0"/>
              </a:defRPr>
            </a:lvl8pPr>
            <a:lvl9pPr>
              <a:defRPr sz="4800" b="0" i="0" u="none" strike="noStrike" cap="all" baseline="0">
                <a:solidFill>
                  <a:schemeClr val="bg1">
                    <a:lumMod val="100000"/>
                  </a:schemeClr>
                </a:solidFill>
                <a:latin typeface="Bahnschrift" panose="020B0502040204020203" pitchFamily="34" charset="0"/>
              </a:defRPr>
            </a:lvl9pPr>
          </a:lstStyle>
          <a:p>
            <a:pPr lvl="0"/>
            <a:r>
              <a:rPr lang="en-US"/>
              <a:t>Click to add section title</a:t>
            </a:r>
          </a:p>
        </p:txBody>
      </p:sp>
      <p:sp>
        <p:nvSpPr>
          <p:cNvPr id="5" name="Espace réservé du texte 5">
            <a:extLst>
              <a:ext uri="{FF2B5EF4-FFF2-40B4-BE49-F238E27FC236}">
                <a16:creationId xmlns:a16="http://schemas.microsoft.com/office/drawing/2014/main" id="{0A566E59-3CFF-9478-FAC4-283701424656}"/>
              </a:ext>
            </a:extLst>
          </p:cNvPr>
          <p:cNvSpPr>
            <a:spLocks noGrp="1"/>
          </p:cNvSpPr>
          <p:nvPr>
            <p:ph type="body" sz="quarter" idx="10" hasCustomPrompt="1"/>
          </p:nvPr>
        </p:nvSpPr>
        <p:spPr>
          <a:xfrm>
            <a:off x="5612504" y="1789282"/>
            <a:ext cx="1895475" cy="990769"/>
          </a:xfrm>
          <a:prstGeom prst="rect">
            <a:avLst/>
          </a:prstGeom>
          <a:effectLst/>
        </p:spPr>
        <p:txBody>
          <a:bodyPr anchor="ctr">
            <a:noAutofit/>
          </a:bodyPr>
          <a:lstStyle>
            <a:lvl1pPr marL="0" indent="0">
              <a:buNone/>
              <a:defRPr sz="8800" b="0">
                <a:gradFill>
                  <a:gsLst>
                    <a:gs pos="0">
                      <a:schemeClr val="bg2"/>
                    </a:gs>
                    <a:gs pos="100000">
                      <a:schemeClr val="tx2"/>
                    </a:gs>
                  </a:gsLst>
                  <a:lin ang="15000000" scaled="0"/>
                </a:gradFill>
                <a:latin typeface="+mj-lt"/>
              </a:defRPr>
            </a:lvl1pPr>
            <a:lvl2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2pPr>
            <a:lvl3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3pPr>
            <a:lvl4pPr>
              <a:defRPr sz="8800" b="0" i="0" u="none" strike="noStrike">
                <a:solidFill>
                  <a:schemeClr val="bg1">
                    <a:lumMod val="100000"/>
                  </a:schemeClr>
                </a:solidFill>
                <a:latin typeface="Bahnschrift" panose="020B0502040204020203" pitchFamily="34" charset="0"/>
              </a:defRPr>
            </a:lvl4pPr>
            <a:lvl5pPr>
              <a:defRPr sz="8800" b="0" i="0" u="none" strike="noStrike">
                <a:solidFill>
                  <a:schemeClr val="bg1">
                    <a:lumMod val="100000"/>
                  </a:schemeClr>
                </a:solidFill>
                <a:latin typeface="Bahnschrift" panose="020B0502040204020203" pitchFamily="34" charset="0"/>
              </a:defRPr>
            </a:lvl5pPr>
            <a:lvl6pPr marL="0" indent="0">
              <a:buFont typeface="Arial" panose="020B0604020202020204" pitchFamily="34" charset="0"/>
              <a:buChar char="​"/>
              <a:defRPr sz="8800" b="0" i="0" u="none" strike="noStrike">
                <a:solidFill>
                  <a:schemeClr val="bg1">
                    <a:lumMod val="100000"/>
                  </a:schemeClr>
                </a:solidFill>
                <a:latin typeface="Bahnschrift" panose="020B0502040204020203" pitchFamily="34" charset="0"/>
              </a:defRPr>
            </a:lvl6pPr>
            <a:lvl7pPr>
              <a:defRPr sz="8800" b="0" i="0" u="none" strike="noStrike">
                <a:solidFill>
                  <a:schemeClr val="bg1">
                    <a:lumMod val="100000"/>
                  </a:schemeClr>
                </a:solidFill>
                <a:latin typeface="Bahnschrift" panose="020B0502040204020203" pitchFamily="34" charset="0"/>
              </a:defRPr>
            </a:lvl7pPr>
            <a:lvl8pPr>
              <a:defRPr sz="8800" b="0" i="0" u="none" strike="noStrike">
                <a:solidFill>
                  <a:schemeClr val="bg1">
                    <a:lumMod val="100000"/>
                  </a:schemeClr>
                </a:solidFill>
                <a:latin typeface="Bahnschrift" panose="020B0502040204020203" pitchFamily="34" charset="0"/>
              </a:defRPr>
            </a:lvl8pPr>
            <a:lvl9pPr>
              <a:defRPr sz="8800" b="0" i="0" u="none" strike="noStrike">
                <a:solidFill>
                  <a:schemeClr val="bg1">
                    <a:lumMod val="100000"/>
                  </a:schemeClr>
                </a:solidFill>
                <a:latin typeface="Bahnschrift" panose="020B0502040204020203" pitchFamily="34" charset="0"/>
              </a:defRPr>
            </a:lvl9pPr>
          </a:lstStyle>
          <a:p>
            <a:pPr lvl="0"/>
            <a:r>
              <a:rPr lang="en-US"/>
              <a:t>01</a:t>
            </a:r>
          </a:p>
        </p:txBody>
      </p:sp>
    </p:spTree>
    <p:custDataLst>
      <p:tags r:id="rId1"/>
    </p:custDataLst>
    <p:extLst>
      <p:ext uri="{BB962C8B-B14F-4D97-AF65-F5344CB8AC3E}">
        <p14:creationId xmlns:p14="http://schemas.microsoft.com/office/powerpoint/2010/main" val="367866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 title  text | dark header">
    <p:bg>
      <p:bgPr>
        <a:gradFill>
          <a:gsLst>
            <a:gs pos="0">
              <a:schemeClr val="bg2"/>
            </a:gs>
            <a:gs pos="100000">
              <a:schemeClr val="tx2"/>
            </a:gs>
          </a:gsLst>
          <a:lin ang="10800000" scaled="0"/>
        </a:gra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E5278-A341-1DC0-ACA1-3AD6F38CC143}"/>
              </a:ext>
            </a:extLst>
          </p:cNvPr>
          <p:cNvGrpSpPr/>
          <p:nvPr userDrawn="1"/>
        </p:nvGrpSpPr>
        <p:grpSpPr>
          <a:xfrm>
            <a:off x="0" y="2222339"/>
            <a:ext cx="12191999" cy="4635661"/>
            <a:chOff x="0" y="1211183"/>
            <a:chExt cx="12191999" cy="5646817"/>
          </a:xfrm>
        </p:grpSpPr>
        <p:sp>
          <p:nvSpPr>
            <p:cNvPr id="3" name="Rectangle 2">
              <a:extLst>
                <a:ext uri="{FF2B5EF4-FFF2-40B4-BE49-F238E27FC236}">
                  <a16:creationId xmlns:a16="http://schemas.microsoft.com/office/drawing/2014/main" id="{C815C426-3FA6-D44D-E6D3-A3DB1C488A36}"/>
                </a:ext>
              </a:extLst>
            </p:cNvPr>
            <p:cNvSpPr/>
            <p:nvPr userDrawn="1"/>
          </p:nvSpPr>
          <p:spPr>
            <a:xfrm>
              <a:off x="0" y="1438656"/>
              <a:ext cx="12191999" cy="5419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36355A1C-F476-2262-A18E-979D071DDD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6200000">
              <a:off x="5982264" y="-4479838"/>
              <a:ext cx="227473" cy="11609515"/>
            </a:xfrm>
            <a:prstGeom prst="rect">
              <a:avLst/>
            </a:prstGeom>
          </p:spPr>
        </p:pic>
      </p:grp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8861" t="-3712" r="37096" b="61920"/>
          <a:stretch/>
        </p:blipFill>
        <p:spPr>
          <a:xfrm>
            <a:off x="6671647" y="-31080"/>
            <a:ext cx="5520353"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4">
            <a:extLst>
              <a:ext uri="{FF2B5EF4-FFF2-40B4-BE49-F238E27FC236}">
                <a16:creationId xmlns:a16="http://schemas.microsoft.com/office/drawing/2014/main" id="{62E70154-91F3-98D7-261D-A6EB7BACAFC7}"/>
              </a:ext>
            </a:extLst>
          </p:cNvPr>
          <p:cNvSpPr>
            <a:spLocks noGrp="1"/>
          </p:cNvSpPr>
          <p:nvPr>
            <p:ph type="title" hasCustomPrompt="1"/>
          </p:nvPr>
        </p:nvSpPr>
        <p:spPr/>
        <p:txBody>
          <a:bodyPr/>
          <a:lstStyle>
            <a:lvl1pPr>
              <a:defRPr>
                <a:solidFill>
                  <a:schemeClr val="bg1"/>
                </a:solidFill>
              </a:defRPr>
            </a:lvl1pPr>
          </a:lstStyle>
          <a:p>
            <a:r>
              <a:rPr lang="en-US"/>
              <a:t>Click to add title</a:t>
            </a:r>
          </a:p>
        </p:txBody>
      </p:sp>
      <p:cxnSp>
        <p:nvCxnSpPr>
          <p:cNvPr id="2" name="Connecteur droit 32">
            <a:extLst>
              <a:ext uri="{FF2B5EF4-FFF2-40B4-BE49-F238E27FC236}">
                <a16:creationId xmlns:a16="http://schemas.microsoft.com/office/drawing/2014/main" id="{19049D6F-2A5B-D71B-1AC1-30DF5C337686}"/>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Graphique 5">
            <a:extLst>
              <a:ext uri="{FF2B5EF4-FFF2-40B4-BE49-F238E27FC236}">
                <a16:creationId xmlns:a16="http://schemas.microsoft.com/office/drawing/2014/main" id="{5DE78F35-BFFA-707F-AB95-AFB8F925D752}"/>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8861" t="-3712" r="64117" b="61920"/>
          <a:stretch/>
        </p:blipFill>
        <p:spPr>
          <a:xfrm rot="10800000">
            <a:off x="-1" y="1886193"/>
            <a:ext cx="2760176" cy="4448196"/>
          </a:xfrm>
          <a:prstGeom prst="rect">
            <a:avLst/>
          </a:prstGeom>
        </p:spPr>
      </p:pic>
      <p:sp>
        <p:nvSpPr>
          <p:cNvPr id="7" name="Ellipse 6">
            <a:extLst>
              <a:ext uri="{FF2B5EF4-FFF2-40B4-BE49-F238E27FC236}">
                <a16:creationId xmlns:a16="http://schemas.microsoft.com/office/drawing/2014/main" id="{EEAFDF30-0193-92E5-0311-C71F5607E299}"/>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e 7">
            <a:extLst>
              <a:ext uri="{FF2B5EF4-FFF2-40B4-BE49-F238E27FC236}">
                <a16:creationId xmlns:a16="http://schemas.microsoft.com/office/drawing/2014/main" id="{89432BFD-0D07-DC7B-559F-611D35C7071D}"/>
              </a:ext>
            </a:extLst>
          </p:cNvPr>
          <p:cNvGrpSpPr/>
          <p:nvPr userDrawn="1"/>
        </p:nvGrpSpPr>
        <p:grpSpPr>
          <a:xfrm>
            <a:off x="292160" y="6509289"/>
            <a:ext cx="898842" cy="179017"/>
            <a:chOff x="7804375" y="14663327"/>
            <a:chExt cx="7400924" cy="1473993"/>
          </a:xfrm>
          <a:solidFill>
            <a:schemeClr val="accent2"/>
          </a:solidFill>
        </p:grpSpPr>
        <p:grpSp>
          <p:nvGrpSpPr>
            <p:cNvPr id="9" name="Graphique 37">
              <a:extLst>
                <a:ext uri="{FF2B5EF4-FFF2-40B4-BE49-F238E27FC236}">
                  <a16:creationId xmlns:a16="http://schemas.microsoft.com/office/drawing/2014/main" id="{A7F0F5A8-6A76-D4DF-623A-C7ECCBE149CE}"/>
                </a:ext>
              </a:extLst>
            </p:cNvPr>
            <p:cNvGrpSpPr/>
            <p:nvPr/>
          </p:nvGrpSpPr>
          <p:grpSpPr>
            <a:xfrm>
              <a:off x="7804375" y="14663327"/>
              <a:ext cx="2394966" cy="1473326"/>
              <a:chOff x="7804375" y="14663327"/>
              <a:chExt cx="2394966" cy="1473326"/>
            </a:xfrm>
            <a:grpFill/>
          </p:grpSpPr>
          <p:sp>
            <p:nvSpPr>
              <p:cNvPr id="11" name="Forme libre : forme 10">
                <a:extLst>
                  <a:ext uri="{FF2B5EF4-FFF2-40B4-BE49-F238E27FC236}">
                    <a16:creationId xmlns:a16="http://schemas.microsoft.com/office/drawing/2014/main" id="{6203F968-83C4-18A7-D923-6B3CC5C02B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5CAF4B1E-699C-3119-63A3-016BC16F9F1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15" name="Forme libre : forme 14">
                <a:extLst>
                  <a:ext uri="{FF2B5EF4-FFF2-40B4-BE49-F238E27FC236}">
                    <a16:creationId xmlns:a16="http://schemas.microsoft.com/office/drawing/2014/main" id="{CFDE273E-BF42-F364-52E9-1053A170C54D}"/>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0" name="Forme libre : forme 9">
              <a:extLst>
                <a:ext uri="{FF2B5EF4-FFF2-40B4-BE49-F238E27FC236}">
                  <a16:creationId xmlns:a16="http://schemas.microsoft.com/office/drawing/2014/main" id="{99B6114A-C3AE-7B34-C8EB-1DB8B14B68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16" name="Espace réservé du numéro de diapositive 7">
            <a:extLst>
              <a:ext uri="{FF2B5EF4-FFF2-40B4-BE49-F238E27FC236}">
                <a16:creationId xmlns:a16="http://schemas.microsoft.com/office/drawing/2014/main" id="{05C612D4-C70F-A2C9-893C-1529F7EBE7F2}"/>
              </a:ext>
            </a:extLst>
          </p:cNvPr>
          <p:cNvSpPr>
            <a:spLocks noGrp="1"/>
          </p:cNvSpPr>
          <p:nvPr>
            <p:ph type="sldNum" sz="quarter" idx="16"/>
          </p:nvPr>
        </p:nvSpPr>
        <p:spPr>
          <a:xfrm>
            <a:off x="11721836" y="6469379"/>
            <a:ext cx="297521" cy="297521"/>
          </a:xfrm>
        </p:spPr>
        <p:txBody>
          <a:bodyPr/>
          <a:lstStyle/>
          <a:p>
            <a:fld id="{4BF46CD0-FBDC-4232-8F32-5100991AA633}" type="slidenum">
              <a:rPr lang="en-US" smtClean="0"/>
              <a:pPr/>
              <a:t>‹N°›</a:t>
            </a:fld>
            <a:endParaRPr lang="en-US"/>
          </a:p>
        </p:txBody>
      </p:sp>
      <p:sp>
        <p:nvSpPr>
          <p:cNvPr id="17" name="Espace réservé du pied de page 10">
            <a:extLst>
              <a:ext uri="{FF2B5EF4-FFF2-40B4-BE49-F238E27FC236}">
                <a16:creationId xmlns:a16="http://schemas.microsoft.com/office/drawing/2014/main" id="{CCD1084F-1E88-C6AE-EC5D-22910B39A59B}"/>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14" name="Espace réservé du texte 6">
            <a:extLst>
              <a:ext uri="{FF2B5EF4-FFF2-40B4-BE49-F238E27FC236}">
                <a16:creationId xmlns:a16="http://schemas.microsoft.com/office/drawing/2014/main" id="{465EF8B4-406E-CB69-E687-5898FC525AB0}"/>
              </a:ext>
            </a:extLst>
          </p:cNvPr>
          <p:cNvSpPr>
            <a:spLocks noGrp="1"/>
          </p:cNvSpPr>
          <p:nvPr>
            <p:ph type="body" sz="quarter" idx="20"/>
          </p:nvPr>
        </p:nvSpPr>
        <p:spPr>
          <a:xfrm>
            <a:off x="212725" y="2542233"/>
            <a:ext cx="11669203" cy="3933074"/>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19" name="Espace réservé du texte 27">
            <a:extLst>
              <a:ext uri="{FF2B5EF4-FFF2-40B4-BE49-F238E27FC236}">
                <a16:creationId xmlns:a16="http://schemas.microsoft.com/office/drawing/2014/main" id="{B8C80CD4-6261-55E8-FED6-26FE2F04CEA6}"/>
              </a:ext>
            </a:extLst>
          </p:cNvPr>
          <p:cNvSpPr>
            <a:spLocks noGrp="1"/>
          </p:cNvSpPr>
          <p:nvPr>
            <p:ph type="body" sz="quarter" idx="21"/>
          </p:nvPr>
        </p:nvSpPr>
        <p:spPr>
          <a:xfrm>
            <a:off x="212725" y="1582738"/>
            <a:ext cx="11688032" cy="65628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err="1"/>
              <a:t>Cliquez</a:t>
            </a:r>
            <a:r>
              <a:rPr lang="en-US"/>
              <a:t> pour modifier les styles du </a:t>
            </a:r>
            <a:r>
              <a:rPr lang="en-US" err="1"/>
              <a:t>texte</a:t>
            </a:r>
            <a:r>
              <a:rPr lang="en-US"/>
              <a:t> du masque</a:t>
            </a:r>
          </a:p>
        </p:txBody>
      </p:sp>
    </p:spTree>
    <p:custDataLst>
      <p:tags r:id="rId1"/>
    </p:custDataLst>
    <p:extLst>
      <p:ext uri="{BB962C8B-B14F-4D97-AF65-F5344CB8AC3E}">
        <p14:creationId xmlns:p14="http://schemas.microsoft.com/office/powerpoint/2010/main" val="2035139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 Text | title subtitle text">
    <p:spTree>
      <p:nvGrpSpPr>
        <p:cNvPr id="1" name=""/>
        <p:cNvGrpSpPr/>
        <p:nvPr/>
      </p:nvGrpSpPr>
      <p:grpSpPr>
        <a:xfrm>
          <a:off x="0" y="0"/>
          <a:ext cx="0" cy="0"/>
          <a:chOff x="0" y="0"/>
          <a:chExt cx="0" cy="0"/>
        </a:xfrm>
      </p:grpSpPr>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6" name="Espace réservé du texte 6">
            <a:extLst>
              <a:ext uri="{FF2B5EF4-FFF2-40B4-BE49-F238E27FC236}">
                <a16:creationId xmlns:a16="http://schemas.microsoft.com/office/drawing/2014/main" id="{7F17B9F4-3FA3-0A01-1EF7-CE721239FA17}"/>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cxnSp>
        <p:nvCxnSpPr>
          <p:cNvPr id="3" name="Connecteur droit 2">
            <a:extLst>
              <a:ext uri="{FF2B5EF4-FFF2-40B4-BE49-F238E27FC236}">
                <a16:creationId xmlns:a16="http://schemas.microsoft.com/office/drawing/2014/main" id="{2F2E27FE-9573-EE63-69B6-291937E5D9C9}"/>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6229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 Text | title subtitle text">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2" name="Titre 1">
            <a:extLst>
              <a:ext uri="{FF2B5EF4-FFF2-40B4-BE49-F238E27FC236}">
                <a16:creationId xmlns:a16="http://schemas.microsoft.com/office/drawing/2014/main" id="{D75F6318-4AF8-4C78-8C5D-D38F344AF06F}"/>
              </a:ext>
            </a:extLst>
          </p:cNvPr>
          <p:cNvSpPr>
            <a:spLocks noGrp="1"/>
          </p:cNvSpPr>
          <p:nvPr>
            <p:ph type="title" hasCustomPrompt="1"/>
          </p:nvPr>
        </p:nvSpPr>
        <p:spPr/>
        <p:txBody>
          <a:bodyPr/>
          <a:lstStyle>
            <a:lvl1pPr>
              <a:defRPr/>
            </a:lvl1pPr>
          </a:lstStyle>
          <a:p>
            <a:r>
              <a:rPr lang="en-US"/>
              <a:t>Click to add title</a:t>
            </a:r>
          </a:p>
        </p:txBody>
      </p:sp>
      <p:sp>
        <p:nvSpPr>
          <p:cNvPr id="14" name="Espace réservé du texte 13">
            <a:extLst>
              <a:ext uri="{FF2B5EF4-FFF2-40B4-BE49-F238E27FC236}">
                <a16:creationId xmlns:a16="http://schemas.microsoft.com/office/drawing/2014/main" id="{09F99F1C-6B58-40E1-A2EF-ED51E7BFB669}"/>
              </a:ext>
            </a:extLst>
          </p:cNvPr>
          <p:cNvSpPr>
            <a:spLocks noGrp="1"/>
          </p:cNvSpPr>
          <p:nvPr>
            <p:ph type="body" sz="quarter" idx="12" hasCustomPrompt="1"/>
          </p:nvPr>
        </p:nvSpPr>
        <p:spPr>
          <a:xfrm>
            <a:off x="287337" y="917552"/>
            <a:ext cx="11617325" cy="294028"/>
          </a:xfrm>
          <a:prstGeom prst="rect">
            <a:avLst/>
          </a:prstGeom>
        </p:spPr>
        <p:txBody>
          <a:bodyPr lIns="72000">
            <a:normAutofit/>
          </a:bodyPr>
          <a:lstStyle>
            <a:lvl1pPr marL="0" indent="0">
              <a:buNone/>
              <a:defRPr sz="1600" b="0" cap="all" baseline="0">
                <a:solidFill>
                  <a:schemeClr val="accent1"/>
                </a:solidFill>
                <a:latin typeface="+mn-lt"/>
                <a:cs typeface="Quire Sans" panose="020B0502040400020003" pitchFamily="34" charset="0"/>
              </a:defRPr>
            </a:lvl1pPr>
          </a:lstStyle>
          <a:p>
            <a:pPr lvl="0"/>
            <a:r>
              <a:rPr lang="en-US"/>
              <a:t>Click to add sub title</a:t>
            </a:r>
          </a:p>
        </p:txBody>
      </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682930" cy="169277"/>
          </a:xfrm>
        </p:spPr>
        <p:txBody>
          <a:bodyPr/>
          <a:lstStyle/>
          <a:p>
            <a:pPr>
              <a:spcBef>
                <a:spcPts val="3000"/>
              </a:spcBef>
              <a:buFont typeface="Malgun Gothic" panose="020B0503020000020004" pitchFamily="34" charset="-127"/>
              <a:buNone/>
            </a:pPr>
            <a:r>
              <a:rPr lang="en-US"/>
              <a:t>IDENTITÉ</a:t>
            </a:r>
          </a:p>
        </p:txBody>
      </p:sp>
      <p:sp>
        <p:nvSpPr>
          <p:cNvPr id="5" name="Espace réservé pour une image  4">
            <a:extLst>
              <a:ext uri="{FF2B5EF4-FFF2-40B4-BE49-F238E27FC236}">
                <a16:creationId xmlns:a16="http://schemas.microsoft.com/office/drawing/2014/main" id="{1FB47301-39B2-8F88-86FD-9399659F5032}"/>
              </a:ext>
            </a:extLst>
          </p:cNvPr>
          <p:cNvSpPr>
            <a:spLocks noGrp="1"/>
          </p:cNvSpPr>
          <p:nvPr>
            <p:ph type="pic" sz="quarter" idx="18"/>
          </p:nvPr>
        </p:nvSpPr>
        <p:spPr>
          <a:xfrm>
            <a:off x="5568950" y="6469380"/>
            <a:ext cx="1054100" cy="297520"/>
          </a:xfrm>
        </p:spPr>
        <p:txBody>
          <a:bodyPr/>
          <a:lstStyle>
            <a:lvl1pPr>
              <a:defRPr>
                <a:noFill/>
              </a:defRPr>
            </a:lvl1pPr>
          </a:lstStyle>
          <a:p>
            <a:endParaRPr lang="fr-F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Tree>
    <p:custDataLst>
      <p:tags r:id="rId1"/>
    </p:custDataLst>
    <p:extLst>
      <p:ext uri="{BB962C8B-B14F-4D97-AF65-F5344CB8AC3E}">
        <p14:creationId xmlns:p14="http://schemas.microsoft.com/office/powerpoint/2010/main" val="419966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tailed solu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2" name="Connecteur droit 1">
            <a:extLst>
              <a:ext uri="{FF2B5EF4-FFF2-40B4-BE49-F238E27FC236}">
                <a16:creationId xmlns:a16="http://schemas.microsoft.com/office/drawing/2014/main" id="{62EAE7F2-9190-E912-7897-20138E40274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3" name="Titre 1">
            <a:extLst>
              <a:ext uri="{FF2B5EF4-FFF2-40B4-BE49-F238E27FC236}">
                <a16:creationId xmlns:a16="http://schemas.microsoft.com/office/drawing/2014/main" id="{507ED6D1-48F5-7BAD-26B4-888EF90D48A4}"/>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DETAILED SOLUTION</a:t>
            </a:r>
          </a:p>
        </p:txBody>
      </p:sp>
      <p:sp>
        <p:nvSpPr>
          <p:cNvPr id="4" name="Rectangle : coins arrondis 3">
            <a:extLst>
              <a:ext uri="{FF2B5EF4-FFF2-40B4-BE49-F238E27FC236}">
                <a16:creationId xmlns:a16="http://schemas.microsoft.com/office/drawing/2014/main" id="{DECADA03-20BD-4AB6-8FE4-82DC1948F3EC}"/>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space réservé du texte 40">
            <a:extLst>
              <a:ext uri="{FF2B5EF4-FFF2-40B4-BE49-F238E27FC236}">
                <a16:creationId xmlns:a16="http://schemas.microsoft.com/office/drawing/2014/main" id="{DA071F45-8F52-95E8-9C6A-4A6487D2D8EB}"/>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Detailed description of the innovative project, technical description of the functioning of the project</a:t>
            </a:r>
          </a:p>
        </p:txBody>
      </p:sp>
    </p:spTree>
    <p:extLst>
      <p:ext uri="{BB962C8B-B14F-4D97-AF65-F5344CB8AC3E}">
        <p14:creationId xmlns:p14="http://schemas.microsoft.com/office/powerpoint/2010/main" val="267948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 title subtitle text white">
    <p:spTree>
      <p:nvGrpSpPr>
        <p:cNvPr id="1" name=""/>
        <p:cNvGrpSpPr/>
        <p:nvPr/>
      </p:nvGrpSpPr>
      <p:grpSpPr>
        <a:xfrm>
          <a:off x="0" y="0"/>
          <a:ext cx="0" cy="0"/>
          <a:chOff x="0" y="0"/>
          <a:chExt cx="0" cy="0"/>
        </a:xfrm>
      </p:grpSpPr>
      <p:cxnSp>
        <p:nvCxnSpPr>
          <p:cNvPr id="12" name="Connecteur droit 11">
            <a:extLst>
              <a:ext uri="{FF2B5EF4-FFF2-40B4-BE49-F238E27FC236}">
                <a16:creationId xmlns:a16="http://schemas.microsoft.com/office/drawing/2014/main" id="{CF821602-6F5B-4E68-AC5C-4848E0840D6B}"/>
              </a:ext>
            </a:extLst>
          </p:cNvPr>
          <p:cNvCxnSpPr>
            <a:cxnSpLocks/>
          </p:cNvCxnSpPr>
          <p:nvPr userDrawn="1"/>
        </p:nvCxnSpPr>
        <p:spPr>
          <a:xfrm>
            <a:off x="409842" y="1272237"/>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 name="Graphique 19">
            <a:extLst>
              <a:ext uri="{FF2B5EF4-FFF2-40B4-BE49-F238E27FC236}">
                <a16:creationId xmlns:a16="http://schemas.microsoft.com/office/drawing/2014/main" id="{C3BA387A-FB08-4E8F-9F19-13FE2C615755}"/>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8861" t="-3712" r="37096" b="61920"/>
          <a:stretch/>
        </p:blipFill>
        <p:spPr>
          <a:xfrm>
            <a:off x="6671647" y="-31080"/>
            <a:ext cx="5520353" cy="4448196"/>
          </a:xfrm>
          <a:prstGeom prst="rect">
            <a:avLst/>
          </a:prstGeom>
        </p:spPr>
      </p:pic>
      <p:pic>
        <p:nvPicPr>
          <p:cNvPr id="21" name="Graphique 20">
            <a:extLst>
              <a:ext uri="{FF2B5EF4-FFF2-40B4-BE49-F238E27FC236}">
                <a16:creationId xmlns:a16="http://schemas.microsoft.com/office/drawing/2014/main" id="{01F624E6-AAF3-4A9A-81BA-DB51253B3DB9}"/>
              </a:ext>
            </a:extLst>
          </p:cNvPr>
          <p:cNvPicPr>
            <a:picLocks noChangeAspect="1"/>
          </p:cNvPicPr>
          <p:nvPr userDrawn="1"/>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l="8861" t="-3712" r="64117" b="61920"/>
          <a:stretch/>
        </p:blipFill>
        <p:spPr>
          <a:xfrm rot="10800000">
            <a:off x="-1" y="1886193"/>
            <a:ext cx="2760176" cy="4448196"/>
          </a:xfrm>
          <a:prstGeom prst="rect">
            <a:avLst/>
          </a:prstGeom>
        </p:spPr>
      </p:pic>
      <p:sp>
        <p:nvSpPr>
          <p:cNvPr id="24" name="Ellipse 23">
            <a:extLst>
              <a:ext uri="{FF2B5EF4-FFF2-40B4-BE49-F238E27FC236}">
                <a16:creationId xmlns:a16="http://schemas.microsoft.com/office/drawing/2014/main" id="{C2CB58D9-9EFF-4A71-AC43-B9411F176ED5}"/>
              </a:ext>
            </a:extLst>
          </p:cNvPr>
          <p:cNvSpPr/>
          <p:nvPr userDrawn="1"/>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e 14">
            <a:extLst>
              <a:ext uri="{FF2B5EF4-FFF2-40B4-BE49-F238E27FC236}">
                <a16:creationId xmlns:a16="http://schemas.microsoft.com/office/drawing/2014/main" id="{D09BEE1B-DFE6-4BA3-450B-621B453F3F1F}"/>
              </a:ext>
            </a:extLst>
          </p:cNvPr>
          <p:cNvGrpSpPr/>
          <p:nvPr userDrawn="1"/>
        </p:nvGrpSpPr>
        <p:grpSpPr>
          <a:xfrm>
            <a:off x="292160" y="6509289"/>
            <a:ext cx="898842" cy="179017"/>
            <a:chOff x="7804375" y="14663327"/>
            <a:chExt cx="7400924" cy="1473993"/>
          </a:xfrm>
          <a:solidFill>
            <a:schemeClr val="accent2"/>
          </a:solidFill>
        </p:grpSpPr>
        <p:grpSp>
          <p:nvGrpSpPr>
            <p:cNvPr id="16" name="Graphique 37">
              <a:extLst>
                <a:ext uri="{FF2B5EF4-FFF2-40B4-BE49-F238E27FC236}">
                  <a16:creationId xmlns:a16="http://schemas.microsoft.com/office/drawing/2014/main" id="{29F47292-06D8-297D-7918-7A1A41284944}"/>
                </a:ext>
              </a:extLst>
            </p:cNvPr>
            <p:cNvGrpSpPr/>
            <p:nvPr/>
          </p:nvGrpSpPr>
          <p:grpSpPr>
            <a:xfrm>
              <a:off x="7804375" y="14663327"/>
              <a:ext cx="2394966" cy="1473326"/>
              <a:chOff x="7804375" y="14663327"/>
              <a:chExt cx="2394966" cy="1473326"/>
            </a:xfrm>
            <a:grpFill/>
          </p:grpSpPr>
          <p:sp>
            <p:nvSpPr>
              <p:cNvPr id="25" name="Forme libre : forme 24">
                <a:extLst>
                  <a:ext uri="{FF2B5EF4-FFF2-40B4-BE49-F238E27FC236}">
                    <a16:creationId xmlns:a16="http://schemas.microsoft.com/office/drawing/2014/main" id="{EA7F752F-853C-8CCD-51B7-36A5589488F5}"/>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2D13E8CC-5008-0CB6-4234-60C6A2BEE398}"/>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27" name="Forme libre : forme 26">
                <a:extLst>
                  <a:ext uri="{FF2B5EF4-FFF2-40B4-BE49-F238E27FC236}">
                    <a16:creationId xmlns:a16="http://schemas.microsoft.com/office/drawing/2014/main" id="{236CD0B0-F2FB-D8E9-1E56-54C2CFBC02CE}"/>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17" name="Forme libre : forme 16">
              <a:extLst>
                <a:ext uri="{FF2B5EF4-FFF2-40B4-BE49-F238E27FC236}">
                  <a16:creationId xmlns:a16="http://schemas.microsoft.com/office/drawing/2014/main" id="{1646DCE5-914D-E2FF-8025-8EEE8608BAB0}"/>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8" name="Espace réservé du numéro de diapositive 7">
            <a:extLst>
              <a:ext uri="{FF2B5EF4-FFF2-40B4-BE49-F238E27FC236}">
                <a16:creationId xmlns:a16="http://schemas.microsoft.com/office/drawing/2014/main" id="{B8F567F4-EA09-C338-D049-9C2E91D2F64E}"/>
              </a:ext>
            </a:extLst>
          </p:cNvPr>
          <p:cNvSpPr>
            <a:spLocks noGrp="1"/>
          </p:cNvSpPr>
          <p:nvPr>
            <p:ph type="sldNum" sz="quarter" idx="16"/>
          </p:nvPr>
        </p:nvSpPr>
        <p:spPr/>
        <p:txBody>
          <a:bodyPr/>
          <a:lstStyle/>
          <a:p>
            <a:fld id="{4BF46CD0-FBDC-4232-8F32-5100991AA633}" type="slidenum">
              <a:rPr lang="en-US" smtClean="0"/>
              <a:pPr/>
              <a:t>‹N°›</a:t>
            </a:fld>
            <a:endParaRPr lang="en-US"/>
          </a:p>
        </p:txBody>
      </p:sp>
      <p:sp>
        <p:nvSpPr>
          <p:cNvPr id="11" name="Espace réservé du pied de page 10">
            <a:extLst>
              <a:ext uri="{FF2B5EF4-FFF2-40B4-BE49-F238E27FC236}">
                <a16:creationId xmlns:a16="http://schemas.microsoft.com/office/drawing/2014/main" id="{58B155ED-97D6-3C7F-101D-5AFD078E9120}"/>
              </a:ext>
            </a:extLst>
          </p:cNvPr>
          <p:cNvSpPr>
            <a:spLocks noGrp="1"/>
          </p:cNvSpPr>
          <p:nvPr>
            <p:ph type="ftr" sz="quarter" idx="17"/>
          </p:nvPr>
        </p:nvSpPr>
        <p:spPr>
          <a:xfrm>
            <a:off x="1569171" y="6549508"/>
            <a:ext cx="1040400" cy="169277"/>
          </a:xfrm>
        </p:spPr>
        <p:txBody>
          <a:bodyPr/>
          <a:lstStyle/>
          <a:p>
            <a:pPr>
              <a:spcBef>
                <a:spcPts val="3000"/>
              </a:spcBef>
              <a:buFont typeface="Malgun Gothic" panose="020B0503020000020004" pitchFamily="34" charset="-127"/>
              <a:buNone/>
            </a:pPr>
            <a:r>
              <a:rPr lang="en-US"/>
              <a:t>Section title</a:t>
            </a:r>
          </a:p>
        </p:txBody>
      </p:sp>
      <p:sp>
        <p:nvSpPr>
          <p:cNvPr id="7" name="Espace réservé du texte 6">
            <a:extLst>
              <a:ext uri="{FF2B5EF4-FFF2-40B4-BE49-F238E27FC236}">
                <a16:creationId xmlns:a16="http://schemas.microsoft.com/office/drawing/2014/main" id="{9944C5AA-B436-81E8-8020-F4FA96F1A64B}"/>
              </a:ext>
            </a:extLst>
          </p:cNvPr>
          <p:cNvSpPr>
            <a:spLocks noGrp="1"/>
          </p:cNvSpPr>
          <p:nvPr>
            <p:ph type="body" sz="quarter" idx="20"/>
          </p:nvPr>
        </p:nvSpPr>
        <p:spPr>
          <a:xfrm>
            <a:off x="212725" y="1583488"/>
            <a:ext cx="11669203" cy="4891819"/>
          </a:xfrm>
        </p:spPr>
        <p:txBody>
          <a:bodyPr/>
          <a:lstStyle/>
          <a:p>
            <a:pPr lvl="0"/>
            <a:r>
              <a:rPr lang="en-US" err="1"/>
              <a:t>Cliquez</a:t>
            </a:r>
            <a:r>
              <a:rPr lang="en-US"/>
              <a:t> pour modifier les styles du </a:t>
            </a:r>
            <a:r>
              <a:rPr lang="en-US" err="1"/>
              <a:t>texte</a:t>
            </a:r>
            <a:r>
              <a:rPr lang="en-US"/>
              <a:t> du masque</a:t>
            </a:r>
          </a:p>
          <a:p>
            <a:pPr lvl="1"/>
            <a:r>
              <a:rPr lang="en-US" err="1"/>
              <a:t>Deuxième</a:t>
            </a:r>
            <a:r>
              <a:rPr lang="en-US"/>
              <a:t> </a:t>
            </a:r>
            <a:r>
              <a:rPr lang="en-US" err="1"/>
              <a:t>niveau</a:t>
            </a:r>
            <a:endParaRPr lang="en-US"/>
          </a:p>
          <a:p>
            <a:pPr lvl="2"/>
            <a:r>
              <a:rPr lang="en-US" err="1"/>
              <a:t>Troisième</a:t>
            </a:r>
            <a:r>
              <a:rPr lang="en-US"/>
              <a:t> </a:t>
            </a:r>
            <a:r>
              <a:rPr lang="en-US" err="1"/>
              <a:t>niveau</a:t>
            </a:r>
            <a:endParaRPr lang="en-US"/>
          </a:p>
          <a:p>
            <a:pPr lvl="3"/>
            <a:r>
              <a:rPr lang="en-US" err="1"/>
              <a:t>Quatrième</a:t>
            </a:r>
            <a:r>
              <a:rPr lang="en-US"/>
              <a:t> </a:t>
            </a:r>
            <a:r>
              <a:rPr lang="en-US" err="1"/>
              <a:t>niveau</a:t>
            </a:r>
            <a:endParaRPr lang="en-US"/>
          </a:p>
          <a:p>
            <a:pPr lvl="4"/>
            <a:r>
              <a:rPr lang="en-US" err="1"/>
              <a:t>Cinquième</a:t>
            </a:r>
            <a:r>
              <a:rPr lang="en-US"/>
              <a:t> </a:t>
            </a:r>
            <a:r>
              <a:rPr lang="en-US" err="1"/>
              <a:t>niveau</a:t>
            </a:r>
            <a:endParaRPr lang="en-US"/>
          </a:p>
        </p:txBody>
      </p:sp>
      <p:sp>
        <p:nvSpPr>
          <p:cNvPr id="3" name="Espace réservé du texte 13">
            <a:extLst>
              <a:ext uri="{FF2B5EF4-FFF2-40B4-BE49-F238E27FC236}">
                <a16:creationId xmlns:a16="http://schemas.microsoft.com/office/drawing/2014/main" id="{0361BEEB-4FC3-BA9C-A3B1-CE00AA1F463D}"/>
              </a:ext>
            </a:extLst>
          </p:cNvPr>
          <p:cNvSpPr>
            <a:spLocks noGrp="1"/>
          </p:cNvSpPr>
          <p:nvPr>
            <p:ph type="body" sz="quarter" idx="12" hasCustomPrompt="1"/>
          </p:nvPr>
        </p:nvSpPr>
        <p:spPr>
          <a:xfrm>
            <a:off x="287337" y="891352"/>
            <a:ext cx="11616267" cy="254451"/>
          </a:xfrm>
          <a:prstGeom prst="rect">
            <a:avLst/>
          </a:prstGeom>
        </p:spPr>
        <p:txBody>
          <a:bodyPr lIns="72000" anchor="ctr">
            <a:noAutofit/>
          </a:bodyPr>
          <a:lstStyle>
            <a:lvl1pPr marL="0" indent="0">
              <a:buFont typeface="Arial" panose="020B0604020202020204" pitchFamily="34" charset="0"/>
              <a:buChar char="​"/>
              <a:defRPr sz="1600" b="0" cap="all" baseline="0">
                <a:solidFill>
                  <a:schemeClr val="accent1"/>
                </a:solidFill>
                <a:latin typeface="+mn-lt"/>
                <a:cs typeface="Quire Sans" panose="020B0502040400020003" pitchFamily="34" charset="0"/>
              </a:defRPr>
            </a:lvl1pPr>
            <a:lvl2pPr marL="0" indent="0">
              <a:buFont typeface="Arial" panose="020B0604020202020204" pitchFamily="34" charset="0"/>
              <a:buNone/>
              <a:defRPr sz="1600" b="0">
                <a:solidFill>
                  <a:schemeClr val="bg1"/>
                </a:solidFill>
                <a:latin typeface="+mn-lt"/>
              </a:defRPr>
            </a:lvl2pPr>
            <a:lvl3pPr marL="0" indent="0">
              <a:buFont typeface="Arial" panose="020B0604020202020204" pitchFamily="34" charset="0"/>
              <a:buChar char="​"/>
              <a:defRPr sz="1600" b="0">
                <a:solidFill>
                  <a:schemeClr val="bg1"/>
                </a:solidFill>
                <a:latin typeface="+mn-lt"/>
              </a:defRPr>
            </a:lvl3pPr>
            <a:lvl4pPr marL="0" indent="0">
              <a:buFont typeface="Arial" panose="020B0604020202020204" pitchFamily="34" charset="0"/>
              <a:buChar char="​"/>
              <a:defRPr sz="1600" b="0">
                <a:solidFill>
                  <a:schemeClr val="bg1"/>
                </a:solidFill>
                <a:latin typeface="+mn-lt"/>
              </a:defRPr>
            </a:lvl4pPr>
            <a:lvl5pPr marL="0" indent="0">
              <a:buFont typeface="Arial" panose="020B0604020202020204" pitchFamily="34" charset="0"/>
              <a:buChar char="​"/>
              <a:defRPr sz="1600" b="0">
                <a:solidFill>
                  <a:schemeClr val="bg1"/>
                </a:solidFill>
                <a:latin typeface="+mn-lt"/>
              </a:defRPr>
            </a:lvl5pPr>
            <a:lvl6pPr marL="0" indent="0">
              <a:buFont typeface="Arial" panose="020B0604020202020204" pitchFamily="34" charset="0"/>
              <a:buChar char="​"/>
              <a:defRPr sz="1600" b="0">
                <a:solidFill>
                  <a:schemeClr val="bg1"/>
                </a:solidFill>
                <a:latin typeface="+mn-lt"/>
              </a:defRPr>
            </a:lvl6pPr>
            <a:lvl7pPr marL="0" indent="0">
              <a:buFont typeface="Arial" panose="020B0604020202020204" pitchFamily="34" charset="0"/>
              <a:buChar char="​"/>
              <a:defRPr sz="1600" b="0">
                <a:solidFill>
                  <a:schemeClr val="bg1"/>
                </a:solidFill>
                <a:latin typeface="+mn-lt"/>
              </a:defRPr>
            </a:lvl7pPr>
            <a:lvl8pPr marL="0" indent="0">
              <a:buFont typeface="Arial" panose="020B0604020202020204" pitchFamily="34" charset="0"/>
              <a:buChar char="​"/>
              <a:defRPr sz="1600" b="0">
                <a:solidFill>
                  <a:schemeClr val="bg1"/>
                </a:solidFill>
                <a:latin typeface="+mn-lt"/>
              </a:defRPr>
            </a:lvl8pPr>
            <a:lvl9pPr marL="0" indent="0">
              <a:buFont typeface="Arial" panose="020B0604020202020204" pitchFamily="34" charset="0"/>
              <a:buChar char="​"/>
              <a:defRPr sz="1600" b="0">
                <a:solidFill>
                  <a:schemeClr val="bg1"/>
                </a:solidFill>
                <a:latin typeface="+mn-lt"/>
              </a:defRPr>
            </a:lvl9pPr>
          </a:lstStyle>
          <a:p>
            <a:pPr lvl="0"/>
            <a:r>
              <a:rPr lang="en-US"/>
              <a:t>Click to add subtitle</a:t>
            </a:r>
          </a:p>
        </p:txBody>
      </p:sp>
      <p:sp>
        <p:nvSpPr>
          <p:cNvPr id="4" name="Titre 3">
            <a:extLst>
              <a:ext uri="{FF2B5EF4-FFF2-40B4-BE49-F238E27FC236}">
                <a16:creationId xmlns:a16="http://schemas.microsoft.com/office/drawing/2014/main" id="{AB3BD377-255E-C72F-8B83-9457ED445CD4}"/>
              </a:ext>
            </a:extLst>
          </p:cNvPr>
          <p:cNvSpPr>
            <a:spLocks noGrp="1"/>
          </p:cNvSpPr>
          <p:nvPr>
            <p:ph type="title" hasCustomPrompt="1"/>
          </p:nvPr>
        </p:nvSpPr>
        <p:spPr/>
        <p:txBody>
          <a:bodyPr/>
          <a:lstStyle/>
          <a:p>
            <a:r>
              <a:rPr lang="en-US"/>
              <a:t>Click to add title</a:t>
            </a:r>
          </a:p>
        </p:txBody>
      </p:sp>
    </p:spTree>
    <p:custDataLst>
      <p:tags r:id="rId1"/>
    </p:custDataLst>
    <p:extLst>
      <p:ext uri="{BB962C8B-B14F-4D97-AF65-F5344CB8AC3E}">
        <p14:creationId xmlns:p14="http://schemas.microsoft.com/office/powerpoint/2010/main" val="248220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808A00-9D72-8971-2C2B-74F54AE1A631}"/>
              </a:ext>
            </a:extLst>
          </p:cNvPr>
          <p:cNvSpPr>
            <a:spLocks noGrp="1"/>
          </p:cNvSpPr>
          <p:nvPr>
            <p:ph type="ftr" sz="quarter" idx="10"/>
          </p:nvPr>
        </p:nvSpPr>
        <p:spPr/>
        <p:txBody>
          <a:bodyPr/>
          <a:lstStyle/>
          <a:p>
            <a:pPr>
              <a:spcBef>
                <a:spcPts val="3000"/>
              </a:spcBef>
              <a:buFont typeface="Malgun Gothic" panose="020B0503020000020004" pitchFamily="34" charset="-127"/>
              <a:buNone/>
            </a:pPr>
            <a:r>
              <a:rPr lang="en-US"/>
              <a:t>Section title</a:t>
            </a:r>
          </a:p>
        </p:txBody>
      </p:sp>
      <p:sp>
        <p:nvSpPr>
          <p:cNvPr id="4" name="Espace réservé du numéro de diapositive 3">
            <a:extLst>
              <a:ext uri="{FF2B5EF4-FFF2-40B4-BE49-F238E27FC236}">
                <a16:creationId xmlns:a16="http://schemas.microsoft.com/office/drawing/2014/main" id="{1E02C660-2F67-43E3-3ECF-FB603375FE9D}"/>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5" name="ZoneTexte 4">
            <a:extLst>
              <a:ext uri="{FF2B5EF4-FFF2-40B4-BE49-F238E27FC236}">
                <a16:creationId xmlns:a16="http://schemas.microsoft.com/office/drawing/2014/main" id="{F186E41B-2ABB-FF29-4C94-D55D5E62FC6B}"/>
              </a:ext>
            </a:extLst>
          </p:cNvPr>
          <p:cNvSpPr txBox="1"/>
          <p:nvPr userDrawn="1"/>
        </p:nvSpPr>
        <p:spPr>
          <a:xfrm>
            <a:off x="491429" y="1151662"/>
            <a:ext cx="3863955" cy="661720"/>
          </a:xfrm>
          <a:prstGeom prst="rect">
            <a:avLst/>
          </a:prstGeom>
          <a:noFill/>
        </p:spPr>
        <p:txBody>
          <a:bodyPr wrap="square" rtlCol="0">
            <a:spAutoFit/>
          </a:bodyPr>
          <a:lstStyle/>
          <a:p>
            <a:r>
              <a:rPr lang="en-US" sz="1300">
                <a:solidFill>
                  <a:schemeClr val="accent1"/>
                </a:solidFill>
                <a:latin typeface="Bahnschrift" panose="020B0502040204020203" pitchFamily="34" charset="0"/>
                <a:cs typeface="Arial"/>
              </a:rPr>
              <a:t>Readiness level:</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What is your current level of readiness?</a:t>
            </a:r>
          </a:p>
          <a:p>
            <a:r>
              <a:rPr lang="en-US" sz="1100" b="0" i="1">
                <a:solidFill>
                  <a:schemeClr val="tx1">
                    <a:lumMod val="50000"/>
                    <a:lumOff val="50000"/>
                  </a:schemeClr>
                </a:solidFill>
                <a:effectLst/>
                <a:latin typeface="Söhne"/>
              </a:rPr>
              <a:t>Check the corresponding box</a:t>
            </a:r>
            <a:endParaRPr lang="en-US" sz="1100" i="1">
              <a:solidFill>
                <a:schemeClr val="tx1">
                  <a:lumMod val="50000"/>
                  <a:lumOff val="50000"/>
                </a:schemeClr>
              </a:solidFill>
              <a:latin typeface="Segoe UI Semilight"/>
              <a:cs typeface="Arial"/>
            </a:endParaRPr>
          </a:p>
        </p:txBody>
      </p:sp>
      <p:grpSp>
        <p:nvGrpSpPr>
          <p:cNvPr id="6" name="Groupe 5">
            <a:extLst>
              <a:ext uri="{FF2B5EF4-FFF2-40B4-BE49-F238E27FC236}">
                <a16:creationId xmlns:a16="http://schemas.microsoft.com/office/drawing/2014/main" id="{0D142172-496A-D43C-A815-5E927B6269EA}"/>
              </a:ext>
            </a:extLst>
          </p:cNvPr>
          <p:cNvGrpSpPr/>
          <p:nvPr userDrawn="1"/>
        </p:nvGrpSpPr>
        <p:grpSpPr>
          <a:xfrm>
            <a:off x="4009765" y="1266791"/>
            <a:ext cx="1712343" cy="246796"/>
            <a:chOff x="4733665" y="1266791"/>
            <a:chExt cx="1712343" cy="246796"/>
          </a:xfrm>
        </p:grpSpPr>
        <p:sp>
          <p:nvSpPr>
            <p:cNvPr id="7" name="Rectangle 6">
              <a:extLst>
                <a:ext uri="{FF2B5EF4-FFF2-40B4-BE49-F238E27FC236}">
                  <a16:creationId xmlns:a16="http://schemas.microsoft.com/office/drawing/2014/main" id="{62EDFD22-87D2-F264-FEF7-29A32E6849C4}"/>
                </a:ext>
              </a:extLst>
            </p:cNvPr>
            <p:cNvSpPr/>
            <p:nvPr/>
          </p:nvSpPr>
          <p:spPr>
            <a:xfrm>
              <a:off x="4948732" y="1266791"/>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Qualified Idea</a:t>
              </a:r>
            </a:p>
          </p:txBody>
        </p:sp>
        <p:sp>
          <p:nvSpPr>
            <p:cNvPr id="8" name="Rectangle 7">
              <a:extLst>
                <a:ext uri="{FF2B5EF4-FFF2-40B4-BE49-F238E27FC236}">
                  <a16:creationId xmlns:a16="http://schemas.microsoft.com/office/drawing/2014/main" id="{61418F18-48E5-18F0-B252-DF5156DB62AE}"/>
                </a:ext>
              </a:extLst>
            </p:cNvPr>
            <p:cNvSpPr/>
            <p:nvPr/>
          </p:nvSpPr>
          <p:spPr>
            <a:xfrm>
              <a:off x="4733665" y="1266791"/>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9" name="Groupe 8">
            <a:extLst>
              <a:ext uri="{FF2B5EF4-FFF2-40B4-BE49-F238E27FC236}">
                <a16:creationId xmlns:a16="http://schemas.microsoft.com/office/drawing/2014/main" id="{4060C28B-5125-DDDE-0FEF-1F9648B1150D}"/>
              </a:ext>
            </a:extLst>
          </p:cNvPr>
          <p:cNvGrpSpPr/>
          <p:nvPr userDrawn="1"/>
        </p:nvGrpSpPr>
        <p:grpSpPr>
          <a:xfrm>
            <a:off x="6041335" y="1265564"/>
            <a:ext cx="1711392" cy="246796"/>
            <a:chOff x="6541508" y="1265564"/>
            <a:chExt cx="1711392" cy="246796"/>
          </a:xfrm>
        </p:grpSpPr>
        <p:sp>
          <p:nvSpPr>
            <p:cNvPr id="10" name="Rectangle 9">
              <a:extLst>
                <a:ext uri="{FF2B5EF4-FFF2-40B4-BE49-F238E27FC236}">
                  <a16:creationId xmlns:a16="http://schemas.microsoft.com/office/drawing/2014/main" id="{D87452EA-6265-6D8E-7AC5-1DD8A153F0E7}"/>
                </a:ext>
              </a:extLst>
            </p:cNvPr>
            <p:cNvSpPr/>
            <p:nvPr/>
          </p:nvSpPr>
          <p:spPr>
            <a:xfrm>
              <a:off x="6755624"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ongoing</a:t>
              </a:r>
            </a:p>
          </p:txBody>
        </p:sp>
        <p:sp>
          <p:nvSpPr>
            <p:cNvPr id="11" name="Rectangle 10">
              <a:extLst>
                <a:ext uri="{FF2B5EF4-FFF2-40B4-BE49-F238E27FC236}">
                  <a16:creationId xmlns:a16="http://schemas.microsoft.com/office/drawing/2014/main" id="{7C5DCED6-1CE5-F32A-02E4-74FDF8C0CA5C}"/>
                </a:ext>
              </a:extLst>
            </p:cNvPr>
            <p:cNvSpPr/>
            <p:nvPr userDrawn="1"/>
          </p:nvSpPr>
          <p:spPr>
            <a:xfrm>
              <a:off x="6541508"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 name="Groupe 11">
            <a:extLst>
              <a:ext uri="{FF2B5EF4-FFF2-40B4-BE49-F238E27FC236}">
                <a16:creationId xmlns:a16="http://schemas.microsoft.com/office/drawing/2014/main" id="{A945E600-008A-A40D-2DB8-76F3F1A8A843}"/>
              </a:ext>
            </a:extLst>
          </p:cNvPr>
          <p:cNvGrpSpPr/>
          <p:nvPr userDrawn="1"/>
        </p:nvGrpSpPr>
        <p:grpSpPr>
          <a:xfrm>
            <a:off x="8071954" y="1265564"/>
            <a:ext cx="1717197" cy="246796"/>
            <a:chOff x="8328917" y="1265564"/>
            <a:chExt cx="1717197" cy="246796"/>
          </a:xfrm>
        </p:grpSpPr>
        <p:sp>
          <p:nvSpPr>
            <p:cNvPr id="13" name="Rectangle 12">
              <a:extLst>
                <a:ext uri="{FF2B5EF4-FFF2-40B4-BE49-F238E27FC236}">
                  <a16:creationId xmlns:a16="http://schemas.microsoft.com/office/drawing/2014/main" id="{E090947C-0F36-4EB4-0464-6E0F9D1B1379}"/>
                </a:ext>
              </a:extLst>
            </p:cNvPr>
            <p:cNvSpPr/>
            <p:nvPr/>
          </p:nvSpPr>
          <p:spPr>
            <a:xfrm>
              <a:off x="8548838" y="1265564"/>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POC finalized</a:t>
              </a:r>
            </a:p>
          </p:txBody>
        </p:sp>
        <p:sp>
          <p:nvSpPr>
            <p:cNvPr id="14" name="Rectangle 13">
              <a:extLst>
                <a:ext uri="{FF2B5EF4-FFF2-40B4-BE49-F238E27FC236}">
                  <a16:creationId xmlns:a16="http://schemas.microsoft.com/office/drawing/2014/main" id="{7FA3E95B-4017-CF60-6E37-2E1F4C17D8F9}"/>
                </a:ext>
              </a:extLst>
            </p:cNvPr>
            <p:cNvSpPr/>
            <p:nvPr userDrawn="1"/>
          </p:nvSpPr>
          <p:spPr>
            <a:xfrm>
              <a:off x="8328917" y="1265564"/>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Connecteur droit 14">
            <a:extLst>
              <a:ext uri="{FF2B5EF4-FFF2-40B4-BE49-F238E27FC236}">
                <a16:creationId xmlns:a16="http://schemas.microsoft.com/office/drawing/2014/main" id="{5515DC2A-48F2-9240-0435-1033F9361B7D}"/>
              </a:ext>
            </a:extLst>
          </p:cNvPr>
          <p:cNvCxnSpPr>
            <a:cxnSpLocks/>
          </p:cNvCxnSpPr>
          <p:nvPr userDrawn="1"/>
        </p:nvCxnSpPr>
        <p:spPr>
          <a:xfrm>
            <a:off x="600503" y="210401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D4626040-CE76-77E8-9772-AFEBDCC159B8}"/>
              </a:ext>
            </a:extLst>
          </p:cNvPr>
          <p:cNvSpPr txBox="1"/>
          <p:nvPr userDrawn="1"/>
        </p:nvSpPr>
        <p:spPr>
          <a:xfrm>
            <a:off x="508903" y="2227329"/>
            <a:ext cx="3811493" cy="477054"/>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Sector:</a:t>
            </a:r>
            <a:r>
              <a:rPr lang="en-US" sz="1300">
                <a:solidFill>
                  <a:schemeClr val="accent1"/>
                </a:solidFill>
                <a:latin typeface="Bahnschrift" panose="020B0502040204020203" pitchFamily="34" charset="0"/>
                <a:cs typeface="Arial"/>
                <a:sym typeface="Wingdings" pitchFamily="2" charset="2"/>
              </a:rPr>
              <a:t> </a:t>
            </a:r>
            <a:r>
              <a:rPr lang="en-US" sz="1400"/>
              <a:t>In </a:t>
            </a:r>
            <a:r>
              <a:rPr lang="en-US" sz="1300">
                <a:latin typeface="Segoe UI Semilight"/>
                <a:cs typeface="Arial"/>
              </a:rPr>
              <a:t>which sector does your project operate?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17" name="Connecteur droit 16">
            <a:extLst>
              <a:ext uri="{FF2B5EF4-FFF2-40B4-BE49-F238E27FC236}">
                <a16:creationId xmlns:a16="http://schemas.microsoft.com/office/drawing/2014/main" id="{2482570D-3B26-A09D-3920-A66F42F81DAE}"/>
              </a:ext>
            </a:extLst>
          </p:cNvPr>
          <p:cNvCxnSpPr>
            <a:cxnSpLocks/>
          </p:cNvCxnSpPr>
          <p:nvPr userDrawn="1"/>
        </p:nvCxnSpPr>
        <p:spPr>
          <a:xfrm>
            <a:off x="600503" y="2827841"/>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F82B54-08B0-6B62-9DCC-5B328258556D}"/>
              </a:ext>
            </a:extLst>
          </p:cNvPr>
          <p:cNvSpPr/>
          <p:nvPr userDrawn="1"/>
        </p:nvSpPr>
        <p:spPr>
          <a:xfrm>
            <a:off x="7187999"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ZoneTexte 18">
            <a:extLst>
              <a:ext uri="{FF2B5EF4-FFF2-40B4-BE49-F238E27FC236}">
                <a16:creationId xmlns:a16="http://schemas.microsoft.com/office/drawing/2014/main" id="{62E711A0-F1C4-2F3E-A436-D8B2F11252CB}"/>
              </a:ext>
            </a:extLst>
          </p:cNvPr>
          <p:cNvSpPr txBox="1"/>
          <p:nvPr userDrawn="1"/>
        </p:nvSpPr>
        <p:spPr>
          <a:xfrm>
            <a:off x="485969" y="2948666"/>
            <a:ext cx="7201267" cy="461665"/>
          </a:xfrm>
          <a:prstGeom prst="rect">
            <a:avLst/>
          </a:prstGeom>
          <a:noFill/>
        </p:spPr>
        <p:txBody>
          <a:bodyPr wrap="none" rtlCol="0">
            <a:spAutoFit/>
          </a:bodyPr>
          <a:lstStyle/>
          <a:p>
            <a:r>
              <a:rPr lang="en-US" sz="1300">
                <a:solidFill>
                  <a:schemeClr val="accent1"/>
                </a:solidFill>
                <a:latin typeface="Bahnschrift" panose="020B0502040204020203" pitchFamily="34" charset="0"/>
                <a:cs typeface="Arial"/>
              </a:rPr>
              <a:t>Type of solution:</a:t>
            </a:r>
            <a:r>
              <a:rPr lang="en-US" sz="1300">
                <a:solidFill>
                  <a:schemeClr val="accent1"/>
                </a:solidFill>
                <a:latin typeface="Bahnschrift" panose="020B0502040204020203" pitchFamily="34" charset="0"/>
                <a:cs typeface="Arial"/>
                <a:sym typeface="Wingdings" pitchFamily="2" charset="2"/>
              </a:rPr>
              <a:t> </a:t>
            </a:r>
            <a:r>
              <a:rPr lang="en-US" sz="1300">
                <a:latin typeface="Segoe UI Semilight"/>
                <a:cs typeface="Arial"/>
              </a:rPr>
              <a:t>Which solution category does your project belong to (please refer to next 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lumMod val="50000"/>
                    <a:lumOff val="50000"/>
                  </a:prstClr>
                </a:solidFill>
                <a:effectLst/>
                <a:uLnTx/>
                <a:uFillTx/>
                <a:latin typeface="Söhne"/>
                <a:ea typeface="+mn-ea"/>
                <a:cs typeface="+mn-cs"/>
              </a:rPr>
              <a:t>Check the corresponding box</a:t>
            </a:r>
            <a:endParaRPr kumimoji="0" lang="en-US" sz="1100" b="0" i="1" u="none" strike="noStrike" kern="1200" cap="none" spc="0" normalizeH="0" baseline="0" noProof="0">
              <a:ln>
                <a:noFill/>
              </a:ln>
              <a:solidFill>
                <a:prstClr val="black">
                  <a:lumMod val="50000"/>
                  <a:lumOff val="50000"/>
                </a:prstClr>
              </a:solidFill>
              <a:effectLst/>
              <a:uLnTx/>
              <a:uFillTx/>
              <a:latin typeface="Segoe UI Semilight"/>
              <a:ea typeface="+mn-ea"/>
              <a:cs typeface="Arial"/>
            </a:endParaRPr>
          </a:p>
        </p:txBody>
      </p:sp>
      <p:cxnSp>
        <p:nvCxnSpPr>
          <p:cNvPr id="20" name="Connecteur droit 19">
            <a:extLst>
              <a:ext uri="{FF2B5EF4-FFF2-40B4-BE49-F238E27FC236}">
                <a16:creationId xmlns:a16="http://schemas.microsoft.com/office/drawing/2014/main" id="{C9C6F31F-D6DC-0BE5-42D9-489325B70F40}"/>
              </a:ext>
            </a:extLst>
          </p:cNvPr>
          <p:cNvCxnSpPr>
            <a:cxnSpLocks/>
          </p:cNvCxnSpPr>
          <p:nvPr userDrawn="1"/>
        </p:nvCxnSpPr>
        <p:spPr>
          <a:xfrm>
            <a:off x="590631" y="4749250"/>
            <a:ext cx="10005949" cy="0"/>
          </a:xfrm>
          <a:prstGeom prst="line">
            <a:avLst/>
          </a:prstGeom>
          <a:ln>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5E5E085-7ECB-23F4-D22A-79E0AA459F84}"/>
              </a:ext>
            </a:extLst>
          </p:cNvPr>
          <p:cNvSpPr/>
          <p:nvPr userDrawn="1"/>
        </p:nvSpPr>
        <p:spPr>
          <a:xfrm>
            <a:off x="472436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Intralogistics</a:t>
            </a:r>
          </a:p>
        </p:txBody>
      </p:sp>
      <p:sp>
        <p:nvSpPr>
          <p:cNvPr id="22" name="Rectangle 21">
            <a:extLst>
              <a:ext uri="{FF2B5EF4-FFF2-40B4-BE49-F238E27FC236}">
                <a16:creationId xmlns:a16="http://schemas.microsoft.com/office/drawing/2014/main" id="{51A7D9D3-7048-A63D-11DF-88EC8871E349}"/>
              </a:ext>
            </a:extLst>
          </p:cNvPr>
          <p:cNvSpPr/>
          <p:nvPr userDrawn="1"/>
        </p:nvSpPr>
        <p:spPr>
          <a:xfrm>
            <a:off x="6648631"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Road transport</a:t>
            </a:r>
          </a:p>
        </p:txBody>
      </p:sp>
      <p:sp>
        <p:nvSpPr>
          <p:cNvPr id="23" name="Rectangle 22">
            <a:extLst>
              <a:ext uri="{FF2B5EF4-FFF2-40B4-BE49-F238E27FC236}">
                <a16:creationId xmlns:a16="http://schemas.microsoft.com/office/drawing/2014/main" id="{8F7AB677-B708-7D49-54F1-EA68F2D62BF5}"/>
              </a:ext>
            </a:extLst>
          </p:cNvPr>
          <p:cNvSpPr/>
          <p:nvPr userDrawn="1"/>
        </p:nvSpPr>
        <p:spPr>
          <a:xfrm>
            <a:off x="8572896" y="2342458"/>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Home delivery</a:t>
            </a:r>
          </a:p>
        </p:txBody>
      </p:sp>
      <p:sp>
        <p:nvSpPr>
          <p:cNvPr id="24" name="Rectangle 23">
            <a:extLst>
              <a:ext uri="{FF2B5EF4-FFF2-40B4-BE49-F238E27FC236}">
                <a16:creationId xmlns:a16="http://schemas.microsoft.com/office/drawing/2014/main" id="{936981FA-8D2F-00E4-FB19-257A3F7D9301}"/>
              </a:ext>
            </a:extLst>
          </p:cNvPr>
          <p:cNvSpPr/>
          <p:nvPr userDrawn="1"/>
        </p:nvSpPr>
        <p:spPr>
          <a:xfrm>
            <a:off x="450436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5" name="Rectangle 24">
            <a:extLst>
              <a:ext uri="{FF2B5EF4-FFF2-40B4-BE49-F238E27FC236}">
                <a16:creationId xmlns:a16="http://schemas.microsoft.com/office/drawing/2014/main" id="{8FD6B2CB-ECB3-0EA6-33CF-682E37D2FDB7}"/>
              </a:ext>
            </a:extLst>
          </p:cNvPr>
          <p:cNvSpPr/>
          <p:nvPr userDrawn="1"/>
        </p:nvSpPr>
        <p:spPr>
          <a:xfrm>
            <a:off x="642863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6" name="Rectangle 25">
            <a:extLst>
              <a:ext uri="{FF2B5EF4-FFF2-40B4-BE49-F238E27FC236}">
                <a16:creationId xmlns:a16="http://schemas.microsoft.com/office/drawing/2014/main" id="{2CC73B31-A612-AC86-B153-144DF699457D}"/>
              </a:ext>
            </a:extLst>
          </p:cNvPr>
          <p:cNvSpPr/>
          <p:nvPr userDrawn="1"/>
        </p:nvSpPr>
        <p:spPr>
          <a:xfrm>
            <a:off x="8352898"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7" name="Rectangle 26">
            <a:extLst>
              <a:ext uri="{FF2B5EF4-FFF2-40B4-BE49-F238E27FC236}">
                <a16:creationId xmlns:a16="http://schemas.microsoft.com/office/drawing/2014/main" id="{796F92D6-955F-818B-36FD-3C10E851B0DD}"/>
              </a:ext>
            </a:extLst>
          </p:cNvPr>
          <p:cNvSpPr/>
          <p:nvPr userDrawn="1"/>
        </p:nvSpPr>
        <p:spPr>
          <a:xfrm>
            <a:off x="10277163" y="2342458"/>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28" name="Rectangle : coins arrondis 27">
            <a:extLst>
              <a:ext uri="{FF2B5EF4-FFF2-40B4-BE49-F238E27FC236}">
                <a16:creationId xmlns:a16="http://schemas.microsoft.com/office/drawing/2014/main" id="{A90052EF-2A3E-BA95-9255-A945BF0AF2E7}"/>
              </a:ext>
            </a:extLst>
          </p:cNvPr>
          <p:cNvSpPr/>
          <p:nvPr userDrawn="1"/>
        </p:nvSpPr>
        <p:spPr>
          <a:xfrm>
            <a:off x="569675" y="5198165"/>
            <a:ext cx="11252150" cy="1153188"/>
          </a:xfrm>
          <a:prstGeom prst="roundRect">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3E213465-98ED-125A-D17F-05A860993C46}"/>
              </a:ext>
            </a:extLst>
          </p:cNvPr>
          <p:cNvSpPr/>
          <p:nvPr userDrawn="1"/>
        </p:nvSpPr>
        <p:spPr>
          <a:xfrm>
            <a:off x="360092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E72914C-ED19-B5EF-2D01-F8900DC3B53D}"/>
              </a:ext>
            </a:extLst>
          </p:cNvPr>
          <p:cNvSpPr/>
          <p:nvPr userDrawn="1"/>
        </p:nvSpPr>
        <p:spPr>
          <a:xfrm>
            <a:off x="87376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Informatic systems</a:t>
            </a:r>
          </a:p>
        </p:txBody>
      </p:sp>
      <p:sp>
        <p:nvSpPr>
          <p:cNvPr id="31" name="Rectangle 30">
            <a:extLst>
              <a:ext uri="{FF2B5EF4-FFF2-40B4-BE49-F238E27FC236}">
                <a16:creationId xmlns:a16="http://schemas.microsoft.com/office/drawing/2014/main" id="{DD923048-C295-9D6B-C55D-BB21A934BCF4}"/>
              </a:ext>
            </a:extLst>
          </p:cNvPr>
          <p:cNvSpPr/>
          <p:nvPr userDrawn="1"/>
        </p:nvSpPr>
        <p:spPr>
          <a:xfrm>
            <a:off x="3061552"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Operations</a:t>
            </a:r>
          </a:p>
        </p:txBody>
      </p:sp>
      <p:sp>
        <p:nvSpPr>
          <p:cNvPr id="32" name="Rectangle 31">
            <a:extLst>
              <a:ext uri="{FF2B5EF4-FFF2-40B4-BE49-F238E27FC236}">
                <a16:creationId xmlns:a16="http://schemas.microsoft.com/office/drawing/2014/main" id="{66A8B35A-CE1E-7BF7-EE80-924338C93E7E}"/>
              </a:ext>
            </a:extLst>
          </p:cNvPr>
          <p:cNvSpPr/>
          <p:nvPr userDrawn="1"/>
        </p:nvSpPr>
        <p:spPr>
          <a:xfrm>
            <a:off x="653765"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3" name="Rectangle 32">
            <a:extLst>
              <a:ext uri="{FF2B5EF4-FFF2-40B4-BE49-F238E27FC236}">
                <a16:creationId xmlns:a16="http://schemas.microsoft.com/office/drawing/2014/main" id="{AD62531A-1F9D-1A87-C29B-83B6D075DE05}"/>
              </a:ext>
            </a:extLst>
          </p:cNvPr>
          <p:cNvSpPr/>
          <p:nvPr userDrawn="1"/>
        </p:nvSpPr>
        <p:spPr>
          <a:xfrm>
            <a:off x="2841554"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4" name="Rectangle 33">
            <a:extLst>
              <a:ext uri="{FF2B5EF4-FFF2-40B4-BE49-F238E27FC236}">
                <a16:creationId xmlns:a16="http://schemas.microsoft.com/office/drawing/2014/main" id="{21732D67-35CB-24E9-65C9-698CBE5D4067}"/>
              </a:ext>
            </a:extLst>
          </p:cNvPr>
          <p:cNvSpPr/>
          <p:nvPr userDrawn="1"/>
        </p:nvSpPr>
        <p:spPr>
          <a:xfrm>
            <a:off x="7959158"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B771F9-554F-70E8-560E-9A143877E6AB}"/>
              </a:ext>
            </a:extLst>
          </p:cNvPr>
          <p:cNvSpPr/>
          <p:nvPr userDrawn="1"/>
        </p:nvSpPr>
        <p:spPr>
          <a:xfrm>
            <a:off x="523200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Operating equipment</a:t>
            </a:r>
          </a:p>
        </p:txBody>
      </p:sp>
      <p:sp>
        <p:nvSpPr>
          <p:cNvPr id="36" name="Rectangle 35">
            <a:extLst>
              <a:ext uri="{FF2B5EF4-FFF2-40B4-BE49-F238E27FC236}">
                <a16:creationId xmlns:a16="http://schemas.microsoft.com/office/drawing/2014/main" id="{15C45DBD-A566-4FF4-8026-68F83C5A3185}"/>
              </a:ext>
            </a:extLst>
          </p:cNvPr>
          <p:cNvSpPr/>
          <p:nvPr userDrawn="1"/>
        </p:nvSpPr>
        <p:spPr>
          <a:xfrm>
            <a:off x="7419790" y="3446463"/>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Automation</a:t>
            </a:r>
          </a:p>
        </p:txBody>
      </p:sp>
      <p:sp>
        <p:nvSpPr>
          <p:cNvPr id="37" name="Rectangle 36">
            <a:extLst>
              <a:ext uri="{FF2B5EF4-FFF2-40B4-BE49-F238E27FC236}">
                <a16:creationId xmlns:a16="http://schemas.microsoft.com/office/drawing/2014/main" id="{178310A8-7CC8-FB58-15D4-41749FED4463}"/>
              </a:ext>
            </a:extLst>
          </p:cNvPr>
          <p:cNvSpPr/>
          <p:nvPr userDrawn="1"/>
        </p:nvSpPr>
        <p:spPr>
          <a:xfrm>
            <a:off x="5012003"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8" name="Rectangle 37">
            <a:extLst>
              <a:ext uri="{FF2B5EF4-FFF2-40B4-BE49-F238E27FC236}">
                <a16:creationId xmlns:a16="http://schemas.microsoft.com/office/drawing/2014/main" id="{AFD4CA78-BC3D-D876-3A93-9CB02E1A5CC4}"/>
              </a:ext>
            </a:extLst>
          </p:cNvPr>
          <p:cNvSpPr/>
          <p:nvPr userDrawn="1"/>
        </p:nvSpPr>
        <p:spPr>
          <a:xfrm>
            <a:off x="7199792" y="344646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39" name="Rectangle 38">
            <a:extLst>
              <a:ext uri="{FF2B5EF4-FFF2-40B4-BE49-F238E27FC236}">
                <a16:creationId xmlns:a16="http://schemas.microsoft.com/office/drawing/2014/main" id="{0D14EEEA-013D-512E-57C6-B261A75D479F}"/>
              </a:ext>
            </a:extLst>
          </p:cNvPr>
          <p:cNvSpPr/>
          <p:nvPr userDrawn="1"/>
        </p:nvSpPr>
        <p:spPr>
          <a:xfrm>
            <a:off x="10129606"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A65AAB8-7F7F-0338-2EDD-18DEAA78CCAC}"/>
              </a:ext>
            </a:extLst>
          </p:cNvPr>
          <p:cNvSpPr/>
          <p:nvPr userDrawn="1"/>
        </p:nvSpPr>
        <p:spPr>
          <a:xfrm>
            <a:off x="9590238" y="3449480"/>
            <a:ext cx="1728000"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Other</a:t>
            </a:r>
          </a:p>
        </p:txBody>
      </p:sp>
      <p:sp>
        <p:nvSpPr>
          <p:cNvPr id="41" name="Rectangle 40">
            <a:extLst>
              <a:ext uri="{FF2B5EF4-FFF2-40B4-BE49-F238E27FC236}">
                <a16:creationId xmlns:a16="http://schemas.microsoft.com/office/drawing/2014/main" id="{21C7CB3E-6CE0-A8B9-F5A7-6D425A736D1A}"/>
              </a:ext>
            </a:extLst>
          </p:cNvPr>
          <p:cNvSpPr/>
          <p:nvPr userDrawn="1"/>
        </p:nvSpPr>
        <p:spPr>
          <a:xfrm>
            <a:off x="9370240" y="3449480"/>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sp>
        <p:nvSpPr>
          <p:cNvPr id="42" name="ZoneTexte 41">
            <a:extLst>
              <a:ext uri="{FF2B5EF4-FFF2-40B4-BE49-F238E27FC236}">
                <a16:creationId xmlns:a16="http://schemas.microsoft.com/office/drawing/2014/main" id="{1E0AD2CA-8D9C-EF89-03F9-AE69246D44D2}"/>
              </a:ext>
            </a:extLst>
          </p:cNvPr>
          <p:cNvSpPr txBox="1"/>
          <p:nvPr userDrawn="1"/>
        </p:nvSpPr>
        <p:spPr>
          <a:xfrm>
            <a:off x="600503" y="4217011"/>
            <a:ext cx="659886" cy="292388"/>
          </a:xfrm>
          <a:prstGeom prst="rect">
            <a:avLst/>
          </a:prstGeom>
          <a:noFill/>
          <a:effectLst/>
        </p:spPr>
        <p:txBody>
          <a:bodyPr wrap="square">
            <a:spAutoFit/>
          </a:bodyPr>
          <a:lstStyle/>
          <a:p>
            <a:r>
              <a:rPr lang="en-US" sz="1300">
                <a:latin typeface="Segoe UI Semilight"/>
                <a:cs typeface="Arial"/>
              </a:rPr>
              <a:t>Other:</a:t>
            </a:r>
            <a:endParaRPr lang="fr-FR" sz="1300"/>
          </a:p>
        </p:txBody>
      </p:sp>
      <p:grpSp>
        <p:nvGrpSpPr>
          <p:cNvPr id="43" name="Groupe 42">
            <a:extLst>
              <a:ext uri="{FF2B5EF4-FFF2-40B4-BE49-F238E27FC236}">
                <a16:creationId xmlns:a16="http://schemas.microsoft.com/office/drawing/2014/main" id="{F5AD41C0-585D-025D-C7F0-734F33FE59B3}"/>
              </a:ext>
            </a:extLst>
          </p:cNvPr>
          <p:cNvGrpSpPr/>
          <p:nvPr userDrawn="1"/>
        </p:nvGrpSpPr>
        <p:grpSpPr>
          <a:xfrm>
            <a:off x="10108379" y="1272343"/>
            <a:ext cx="1717197" cy="246796"/>
            <a:chOff x="10349679" y="1272343"/>
            <a:chExt cx="1717197" cy="246796"/>
          </a:xfrm>
        </p:grpSpPr>
        <p:sp>
          <p:nvSpPr>
            <p:cNvPr id="44" name="Rectangle 43">
              <a:extLst>
                <a:ext uri="{FF2B5EF4-FFF2-40B4-BE49-F238E27FC236}">
                  <a16:creationId xmlns:a16="http://schemas.microsoft.com/office/drawing/2014/main" id="{E9A857ED-E153-97F5-3A35-F55CD5583980}"/>
                </a:ext>
              </a:extLst>
            </p:cNvPr>
            <p:cNvSpPr/>
            <p:nvPr/>
          </p:nvSpPr>
          <p:spPr>
            <a:xfrm>
              <a:off x="10569600" y="1272343"/>
              <a:ext cx="149727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b="1">
                  <a:solidFill>
                    <a:schemeClr val="tx1"/>
                  </a:solidFill>
                  <a:latin typeface="+mj-lt"/>
                  <a:cs typeface="Arial"/>
                </a:rPr>
                <a:t>Pilot</a:t>
              </a:r>
            </a:p>
          </p:txBody>
        </p:sp>
        <p:sp>
          <p:nvSpPr>
            <p:cNvPr id="45" name="Rectangle 44">
              <a:extLst>
                <a:ext uri="{FF2B5EF4-FFF2-40B4-BE49-F238E27FC236}">
                  <a16:creationId xmlns:a16="http://schemas.microsoft.com/office/drawing/2014/main" id="{8036F1D0-CD87-B72E-9FE2-D0D62DE9797E}"/>
                </a:ext>
              </a:extLst>
            </p:cNvPr>
            <p:cNvSpPr/>
            <p:nvPr userDrawn="1"/>
          </p:nvSpPr>
          <p:spPr>
            <a:xfrm>
              <a:off x="10349679" y="1272343"/>
              <a:ext cx="221357"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ZoneTexte 45">
            <a:extLst>
              <a:ext uri="{FF2B5EF4-FFF2-40B4-BE49-F238E27FC236}">
                <a16:creationId xmlns:a16="http://schemas.microsoft.com/office/drawing/2014/main" id="{E50A05E0-0ABD-7F8C-2FD3-AA0405882454}"/>
              </a:ext>
            </a:extLst>
          </p:cNvPr>
          <p:cNvSpPr txBox="1"/>
          <p:nvPr userDrawn="1"/>
        </p:nvSpPr>
        <p:spPr>
          <a:xfrm>
            <a:off x="3992373" y="1525240"/>
            <a:ext cx="1712343" cy="253916"/>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47" name="ZoneTexte 46">
            <a:extLst>
              <a:ext uri="{FF2B5EF4-FFF2-40B4-BE49-F238E27FC236}">
                <a16:creationId xmlns:a16="http://schemas.microsoft.com/office/drawing/2014/main" id="{782B0D63-D544-4154-9414-71D14F964C0C}"/>
              </a:ext>
            </a:extLst>
          </p:cNvPr>
          <p:cNvSpPr txBox="1"/>
          <p:nvPr userDrawn="1"/>
        </p:nvSpPr>
        <p:spPr>
          <a:xfrm>
            <a:off x="6040384" y="1525240"/>
            <a:ext cx="1712343" cy="246221"/>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48" name="ZoneTexte 47">
            <a:extLst>
              <a:ext uri="{FF2B5EF4-FFF2-40B4-BE49-F238E27FC236}">
                <a16:creationId xmlns:a16="http://schemas.microsoft.com/office/drawing/2014/main" id="{679C68CA-388A-57B5-DD19-A223D2CB80CB}"/>
              </a:ext>
            </a:extLst>
          </p:cNvPr>
          <p:cNvSpPr txBox="1"/>
          <p:nvPr userDrawn="1"/>
        </p:nvSpPr>
        <p:spPr>
          <a:xfrm>
            <a:off x="8076808"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49" name="ZoneTexte 48">
            <a:extLst>
              <a:ext uri="{FF2B5EF4-FFF2-40B4-BE49-F238E27FC236}">
                <a16:creationId xmlns:a16="http://schemas.microsoft.com/office/drawing/2014/main" id="{338ABE72-C4EC-E1B0-EC84-0541D3D6940E}"/>
              </a:ext>
            </a:extLst>
          </p:cNvPr>
          <p:cNvSpPr txBox="1"/>
          <p:nvPr userDrawn="1"/>
        </p:nvSpPr>
        <p:spPr>
          <a:xfrm>
            <a:off x="10108379" y="1525240"/>
            <a:ext cx="171234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50" name="ZoneTexte 49">
            <a:extLst>
              <a:ext uri="{FF2B5EF4-FFF2-40B4-BE49-F238E27FC236}">
                <a16:creationId xmlns:a16="http://schemas.microsoft.com/office/drawing/2014/main" id="{85D8AE2C-EBDD-2D6E-0455-2A9F6A218349}"/>
              </a:ext>
            </a:extLst>
          </p:cNvPr>
          <p:cNvSpPr txBox="1"/>
          <p:nvPr userDrawn="1"/>
        </p:nvSpPr>
        <p:spPr>
          <a:xfrm>
            <a:off x="653765" y="3732408"/>
            <a:ext cx="1947997"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endParaRPr lang="fr-FR" sz="800"/>
          </a:p>
        </p:txBody>
      </p:sp>
      <p:sp>
        <p:nvSpPr>
          <p:cNvPr id="51" name="ZoneTexte 50">
            <a:extLst>
              <a:ext uri="{FF2B5EF4-FFF2-40B4-BE49-F238E27FC236}">
                <a16:creationId xmlns:a16="http://schemas.microsoft.com/office/drawing/2014/main" id="{FF17A878-C399-8F6A-435F-CE3A8ED1D384}"/>
              </a:ext>
            </a:extLst>
          </p:cNvPr>
          <p:cNvSpPr txBox="1"/>
          <p:nvPr userDrawn="1"/>
        </p:nvSpPr>
        <p:spPr>
          <a:xfrm>
            <a:off x="2841554"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52" name="ZoneTexte 51">
            <a:extLst>
              <a:ext uri="{FF2B5EF4-FFF2-40B4-BE49-F238E27FC236}">
                <a16:creationId xmlns:a16="http://schemas.microsoft.com/office/drawing/2014/main" id="{2E63361D-DFAF-E8DA-8B51-4DD3898A669C}"/>
              </a:ext>
            </a:extLst>
          </p:cNvPr>
          <p:cNvSpPr txBox="1"/>
          <p:nvPr userDrawn="1"/>
        </p:nvSpPr>
        <p:spPr>
          <a:xfrm>
            <a:off x="5011608" y="3732408"/>
            <a:ext cx="1947997" cy="46166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sp>
        <p:nvSpPr>
          <p:cNvPr id="53" name="ZoneTexte 52">
            <a:extLst>
              <a:ext uri="{FF2B5EF4-FFF2-40B4-BE49-F238E27FC236}">
                <a16:creationId xmlns:a16="http://schemas.microsoft.com/office/drawing/2014/main" id="{927573F8-9051-9BA5-1F28-BA8DBF388081}"/>
              </a:ext>
            </a:extLst>
          </p:cNvPr>
          <p:cNvSpPr txBox="1"/>
          <p:nvPr userDrawn="1"/>
        </p:nvSpPr>
        <p:spPr>
          <a:xfrm>
            <a:off x="7199792" y="3732408"/>
            <a:ext cx="1947997" cy="21544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54" name="ZoneTexte 53">
            <a:extLst>
              <a:ext uri="{FF2B5EF4-FFF2-40B4-BE49-F238E27FC236}">
                <a16:creationId xmlns:a16="http://schemas.microsoft.com/office/drawing/2014/main" id="{CDAC47B5-D5D6-4BB2-735A-3D42CD73C0CE}"/>
              </a:ext>
            </a:extLst>
          </p:cNvPr>
          <p:cNvSpPr txBox="1"/>
          <p:nvPr userDrawn="1"/>
        </p:nvSpPr>
        <p:spPr>
          <a:xfrm>
            <a:off x="590631" y="4450446"/>
            <a:ext cx="11403807" cy="215444"/>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55" name="Espace réservé du texte 40">
            <a:extLst>
              <a:ext uri="{FF2B5EF4-FFF2-40B4-BE49-F238E27FC236}">
                <a16:creationId xmlns:a16="http://schemas.microsoft.com/office/drawing/2014/main" id="{A132CF57-4D30-EAD7-A916-6C579FFF34B9}"/>
              </a:ext>
            </a:extLst>
          </p:cNvPr>
          <p:cNvSpPr>
            <a:spLocks noGrp="1"/>
          </p:cNvSpPr>
          <p:nvPr>
            <p:ph type="body" sz="quarter" idx="14" hasCustomPrompt="1"/>
          </p:nvPr>
        </p:nvSpPr>
        <p:spPr>
          <a:xfrm>
            <a:off x="569676" y="5198165"/>
            <a:ext cx="11251046" cy="1153188"/>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What risks and coverage measures do you identify?</a:t>
            </a:r>
          </a:p>
        </p:txBody>
      </p:sp>
      <p:sp>
        <p:nvSpPr>
          <p:cNvPr id="56" name="Espace réservé du texte 40">
            <a:extLst>
              <a:ext uri="{FF2B5EF4-FFF2-40B4-BE49-F238E27FC236}">
                <a16:creationId xmlns:a16="http://schemas.microsoft.com/office/drawing/2014/main" id="{8938C860-A2ED-281D-E8A0-193DD65705F1}"/>
              </a:ext>
            </a:extLst>
          </p:cNvPr>
          <p:cNvSpPr>
            <a:spLocks noGrp="1"/>
          </p:cNvSpPr>
          <p:nvPr>
            <p:ph type="body" sz="quarter" idx="16" hasCustomPrompt="1"/>
          </p:nvPr>
        </p:nvSpPr>
        <p:spPr>
          <a:xfrm>
            <a:off x="4016071" y="1276726"/>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7" name="Espace réservé du texte 40">
            <a:extLst>
              <a:ext uri="{FF2B5EF4-FFF2-40B4-BE49-F238E27FC236}">
                <a16:creationId xmlns:a16="http://schemas.microsoft.com/office/drawing/2014/main" id="{5D90FE58-E439-22E9-8657-17613648CAEA}"/>
              </a:ext>
            </a:extLst>
          </p:cNvPr>
          <p:cNvSpPr>
            <a:spLocks noGrp="1"/>
          </p:cNvSpPr>
          <p:nvPr>
            <p:ph type="body" sz="quarter" idx="17" hasCustomPrompt="1"/>
          </p:nvPr>
        </p:nvSpPr>
        <p:spPr>
          <a:xfrm>
            <a:off x="6044479" y="127893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8" name="Espace réservé du texte 40">
            <a:extLst>
              <a:ext uri="{FF2B5EF4-FFF2-40B4-BE49-F238E27FC236}">
                <a16:creationId xmlns:a16="http://schemas.microsoft.com/office/drawing/2014/main" id="{AFFCB573-86D4-A8A3-D7D3-05313AE84E77}"/>
              </a:ext>
            </a:extLst>
          </p:cNvPr>
          <p:cNvSpPr>
            <a:spLocks noGrp="1"/>
          </p:cNvSpPr>
          <p:nvPr>
            <p:ph type="body" sz="quarter" idx="18" hasCustomPrompt="1"/>
          </p:nvPr>
        </p:nvSpPr>
        <p:spPr>
          <a:xfrm>
            <a:off x="8072981" y="126864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59" name="Espace réservé du texte 40">
            <a:extLst>
              <a:ext uri="{FF2B5EF4-FFF2-40B4-BE49-F238E27FC236}">
                <a16:creationId xmlns:a16="http://schemas.microsoft.com/office/drawing/2014/main" id="{9A32C1F4-4174-9C53-2770-FC6AA164C7AA}"/>
              </a:ext>
            </a:extLst>
          </p:cNvPr>
          <p:cNvSpPr>
            <a:spLocks noGrp="1"/>
          </p:cNvSpPr>
          <p:nvPr>
            <p:ph type="body" sz="quarter" idx="19" hasCustomPrompt="1"/>
          </p:nvPr>
        </p:nvSpPr>
        <p:spPr>
          <a:xfrm>
            <a:off x="10110806" y="1285367"/>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0" name="Espace réservé du texte 40">
            <a:extLst>
              <a:ext uri="{FF2B5EF4-FFF2-40B4-BE49-F238E27FC236}">
                <a16:creationId xmlns:a16="http://schemas.microsoft.com/office/drawing/2014/main" id="{ECC73AA8-D20B-F7F9-B4CA-B408645FC415}"/>
              </a:ext>
            </a:extLst>
          </p:cNvPr>
          <p:cNvSpPr>
            <a:spLocks noGrp="1"/>
          </p:cNvSpPr>
          <p:nvPr>
            <p:ph type="body" sz="quarter" idx="20" hasCustomPrompt="1"/>
          </p:nvPr>
        </p:nvSpPr>
        <p:spPr>
          <a:xfrm>
            <a:off x="4513337" y="2351262"/>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1" name="Espace réservé du texte 40">
            <a:extLst>
              <a:ext uri="{FF2B5EF4-FFF2-40B4-BE49-F238E27FC236}">
                <a16:creationId xmlns:a16="http://schemas.microsoft.com/office/drawing/2014/main" id="{8F707DF1-A4F1-A90C-FCCB-AAE1EC51A6EB}"/>
              </a:ext>
            </a:extLst>
          </p:cNvPr>
          <p:cNvSpPr>
            <a:spLocks noGrp="1"/>
          </p:cNvSpPr>
          <p:nvPr>
            <p:ph type="body" sz="quarter" idx="21" hasCustomPrompt="1"/>
          </p:nvPr>
        </p:nvSpPr>
        <p:spPr>
          <a:xfrm>
            <a:off x="6430885" y="2355801"/>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2" name="Espace réservé du texte 40">
            <a:extLst>
              <a:ext uri="{FF2B5EF4-FFF2-40B4-BE49-F238E27FC236}">
                <a16:creationId xmlns:a16="http://schemas.microsoft.com/office/drawing/2014/main" id="{8A8965F0-A86A-0DAD-16E3-7FF718B9EF48}"/>
              </a:ext>
            </a:extLst>
          </p:cNvPr>
          <p:cNvSpPr>
            <a:spLocks noGrp="1"/>
          </p:cNvSpPr>
          <p:nvPr>
            <p:ph type="body" sz="quarter" idx="22" hasCustomPrompt="1"/>
          </p:nvPr>
        </p:nvSpPr>
        <p:spPr>
          <a:xfrm>
            <a:off x="8355150" y="235380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3" name="Espace réservé du texte 40">
            <a:extLst>
              <a:ext uri="{FF2B5EF4-FFF2-40B4-BE49-F238E27FC236}">
                <a16:creationId xmlns:a16="http://schemas.microsoft.com/office/drawing/2014/main" id="{6FFC36FB-91C4-4D0C-34CB-2B21DCE5E206}"/>
              </a:ext>
            </a:extLst>
          </p:cNvPr>
          <p:cNvSpPr>
            <a:spLocks noGrp="1"/>
          </p:cNvSpPr>
          <p:nvPr>
            <p:ph type="body" sz="quarter" idx="23" hasCustomPrompt="1"/>
          </p:nvPr>
        </p:nvSpPr>
        <p:spPr>
          <a:xfrm>
            <a:off x="10277163" y="2352849"/>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4" name="Espace réservé du texte 40">
            <a:extLst>
              <a:ext uri="{FF2B5EF4-FFF2-40B4-BE49-F238E27FC236}">
                <a16:creationId xmlns:a16="http://schemas.microsoft.com/office/drawing/2014/main" id="{D2426509-B2CC-72A4-299E-9C730E900629}"/>
              </a:ext>
            </a:extLst>
          </p:cNvPr>
          <p:cNvSpPr>
            <a:spLocks noGrp="1"/>
          </p:cNvSpPr>
          <p:nvPr>
            <p:ph type="body" sz="quarter" idx="24" hasCustomPrompt="1"/>
          </p:nvPr>
        </p:nvSpPr>
        <p:spPr>
          <a:xfrm>
            <a:off x="2841554"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5" name="Espace réservé du texte 40">
            <a:extLst>
              <a:ext uri="{FF2B5EF4-FFF2-40B4-BE49-F238E27FC236}">
                <a16:creationId xmlns:a16="http://schemas.microsoft.com/office/drawing/2014/main" id="{52459BA2-E53F-6007-4293-CF5C9CDD25C2}"/>
              </a:ext>
            </a:extLst>
          </p:cNvPr>
          <p:cNvSpPr>
            <a:spLocks noGrp="1"/>
          </p:cNvSpPr>
          <p:nvPr>
            <p:ph type="body" sz="quarter" idx="25" hasCustomPrompt="1"/>
          </p:nvPr>
        </p:nvSpPr>
        <p:spPr>
          <a:xfrm>
            <a:off x="5016237"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6" name="Espace réservé du texte 40">
            <a:extLst>
              <a:ext uri="{FF2B5EF4-FFF2-40B4-BE49-F238E27FC236}">
                <a16:creationId xmlns:a16="http://schemas.microsoft.com/office/drawing/2014/main" id="{990DCAF3-C404-FC20-7DC6-04EF00ED6B49}"/>
              </a:ext>
            </a:extLst>
          </p:cNvPr>
          <p:cNvSpPr>
            <a:spLocks noGrp="1"/>
          </p:cNvSpPr>
          <p:nvPr>
            <p:ph type="body" sz="quarter" idx="26" hasCustomPrompt="1"/>
          </p:nvPr>
        </p:nvSpPr>
        <p:spPr>
          <a:xfrm>
            <a:off x="656229" y="345636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7" name="Espace réservé du texte 40">
            <a:extLst>
              <a:ext uri="{FF2B5EF4-FFF2-40B4-BE49-F238E27FC236}">
                <a16:creationId xmlns:a16="http://schemas.microsoft.com/office/drawing/2014/main" id="{D3BC8E0B-71C2-CFCC-E14D-37083703AA13}"/>
              </a:ext>
            </a:extLst>
          </p:cNvPr>
          <p:cNvSpPr>
            <a:spLocks noGrp="1"/>
          </p:cNvSpPr>
          <p:nvPr>
            <p:ph type="body" sz="quarter" idx="27" hasCustomPrompt="1"/>
          </p:nvPr>
        </p:nvSpPr>
        <p:spPr>
          <a:xfrm>
            <a:off x="7202936" y="3453898"/>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68" name="Espace réservé du texte 40">
            <a:extLst>
              <a:ext uri="{FF2B5EF4-FFF2-40B4-BE49-F238E27FC236}">
                <a16:creationId xmlns:a16="http://schemas.microsoft.com/office/drawing/2014/main" id="{2E34846E-A782-FA36-B0E2-81516C62A9AB}"/>
              </a:ext>
            </a:extLst>
          </p:cNvPr>
          <p:cNvSpPr>
            <a:spLocks noGrp="1"/>
          </p:cNvSpPr>
          <p:nvPr>
            <p:ph type="body" sz="quarter" idx="28" hasCustomPrompt="1"/>
          </p:nvPr>
        </p:nvSpPr>
        <p:spPr>
          <a:xfrm>
            <a:off x="9375171" y="3459123"/>
            <a:ext cx="215067"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Tree>
    <p:extLst>
      <p:ext uri="{BB962C8B-B14F-4D97-AF65-F5344CB8AC3E}">
        <p14:creationId xmlns:p14="http://schemas.microsoft.com/office/powerpoint/2010/main" val="266890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BUSINESS MODEL</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8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p:txBody>
      </p:sp>
    </p:spTree>
    <p:extLst>
      <p:ext uri="{BB962C8B-B14F-4D97-AF65-F5344CB8AC3E}">
        <p14:creationId xmlns:p14="http://schemas.microsoft.com/office/powerpoint/2010/main" val="179469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nique value propositio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UNIQUE VALUE PROPOSITION</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Why will this proposal differentiate ID Logistics from its competitors? What is the added value for its users?</a:t>
            </a:r>
          </a:p>
        </p:txBody>
      </p:sp>
    </p:spTree>
    <p:extLst>
      <p:ext uri="{BB962C8B-B14F-4D97-AF65-F5344CB8AC3E}">
        <p14:creationId xmlns:p14="http://schemas.microsoft.com/office/powerpoint/2010/main" val="18650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VP &amp; Tests">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Minimum Viable Product and tests</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r>
              <a:rPr lang="en-US" sz="1800" i="1">
                <a:solidFill>
                  <a:schemeClr val="tx1">
                    <a:lumMod val="50000"/>
                    <a:lumOff val="50000"/>
                  </a:schemeClr>
                </a:solidFill>
                <a:latin typeface="Segoe UI" panose="020B0502040204020203" pitchFamily="34" charset="0"/>
                <a:cs typeface="Segoe UI" panose="020B0502040204020203" pitchFamily="34" charset="0"/>
              </a:rPr>
              <a:t>What talents need to be mobilized to test the solution? What investments are necessary to carry out the tests? Which stakeholders will need to be involved? What will be the evaluation criteria for the tests?</a:t>
            </a:r>
          </a:p>
        </p:txBody>
      </p:sp>
    </p:spTree>
    <p:extLst>
      <p:ext uri="{BB962C8B-B14F-4D97-AF65-F5344CB8AC3E}">
        <p14:creationId xmlns:p14="http://schemas.microsoft.com/office/powerpoint/2010/main" val="115921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2ACA8E60-7C8F-30FF-E561-C064E0A7060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37786" y="6343912"/>
            <a:ext cx="586163" cy="542396"/>
          </a:xfrm>
          <a:prstGeom prst="rect">
            <a:avLst/>
          </a:prstGeom>
        </p:spPr>
      </p:pic>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9" name="ZoneTexte 8">
            <a:extLst>
              <a:ext uri="{FF2B5EF4-FFF2-40B4-BE49-F238E27FC236}">
                <a16:creationId xmlns:a16="http://schemas.microsoft.com/office/drawing/2014/main" id="{F97017D1-BFE5-0700-0099-F88372E00484}"/>
              </a:ext>
            </a:extLst>
          </p:cNvPr>
          <p:cNvSpPr txBox="1"/>
          <p:nvPr userDrawn="1"/>
        </p:nvSpPr>
        <p:spPr>
          <a:xfrm>
            <a:off x="853516" y="1583194"/>
            <a:ext cx="9807599" cy="707886"/>
          </a:xfrm>
          <a:prstGeom prst="rect">
            <a:avLst/>
          </a:prstGeom>
          <a:noFill/>
        </p:spPr>
        <p:txBody>
          <a:bodyPr wrap="square" rtlCol="0">
            <a:spAutoFit/>
          </a:bodyPr>
          <a:lstStyle/>
          <a:p>
            <a:br>
              <a:rPr lang="en-US" sz="1000"/>
            </a:br>
            <a:r>
              <a:rPr lang="en-US" sz="1000" i="1">
                <a:solidFill>
                  <a:schemeClr val="tx1">
                    <a:lumMod val="50000"/>
                    <a:lumOff val="50000"/>
                  </a:schemeClr>
                </a:solidFill>
                <a:latin typeface="Segoe UI" panose="020B0502040204020203" pitchFamily="34" charset="0"/>
                <a:cs typeface="Segoe UI" panose="020B0502040204020203" pitchFamily="34" charset="0"/>
              </a:rPr>
              <a:t>What is the economic impact of your project? OPEX, CAPEX, project gains</a:t>
            </a:r>
          </a:p>
          <a:p>
            <a:r>
              <a:rPr lang="en-US" sz="1000" i="1">
                <a:solidFill>
                  <a:schemeClr val="tx1">
                    <a:lumMod val="50000"/>
                    <a:lumOff val="50000"/>
                  </a:schemeClr>
                </a:solidFill>
                <a:latin typeface="Segoe UI" panose="020B0502040204020203" pitchFamily="34" charset="0"/>
                <a:cs typeface="Segoe UI" panose="020B0502040204020203" pitchFamily="34" charset="0"/>
              </a:rPr>
              <a:t>What is the return on investment?</a:t>
            </a:r>
          </a:p>
          <a:p>
            <a:endParaRPr lang="en-US" sz="1000" i="1">
              <a:solidFill>
                <a:schemeClr val="tx1">
                  <a:lumMod val="50000"/>
                  <a:lumOff val="50000"/>
                </a:schemeClr>
              </a:solidFill>
              <a:latin typeface="Segoe UI" panose="020B0502040204020203" pitchFamily="34" charset="0"/>
              <a:cs typeface="Segoe UI" panose="020B0502040204020203" pitchFamily="34" charset="0"/>
            </a:endParaRPr>
          </a:p>
        </p:txBody>
      </p: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Planning and main stages of the deployment </a:t>
            </a:r>
          </a:p>
        </p:txBody>
      </p:sp>
      <p:sp>
        <p:nvSpPr>
          <p:cNvPr id="12" name="Rectangle : coins arrondis 11">
            <a:extLst>
              <a:ext uri="{FF2B5EF4-FFF2-40B4-BE49-F238E27FC236}">
                <a16:creationId xmlns:a16="http://schemas.microsoft.com/office/drawing/2014/main" id="{47858D00-0A9A-632C-525F-D4737EE3AB16}"/>
              </a:ext>
            </a:extLst>
          </p:cNvPr>
          <p:cNvSpPr/>
          <p:nvPr userDrawn="1"/>
        </p:nvSpPr>
        <p:spPr>
          <a:xfrm>
            <a:off x="655266" y="1184423"/>
            <a:ext cx="10964793" cy="4915179"/>
          </a:xfrm>
          <a:prstGeom prst="roundRect">
            <a:avLst>
              <a:gd name="adj" fmla="val 4643"/>
            </a:avLst>
          </a:prstGeom>
          <a:solidFill>
            <a:schemeClr val="bg1"/>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space réservé du texte 40">
            <a:extLst>
              <a:ext uri="{FF2B5EF4-FFF2-40B4-BE49-F238E27FC236}">
                <a16:creationId xmlns:a16="http://schemas.microsoft.com/office/drawing/2014/main" id="{11684B6D-D574-1166-17CA-11AA78B299C7}"/>
              </a:ext>
            </a:extLst>
          </p:cNvPr>
          <p:cNvSpPr>
            <a:spLocks noGrp="1"/>
          </p:cNvSpPr>
          <p:nvPr>
            <p:ph type="body" sz="quarter" idx="14" hasCustomPrompt="1"/>
          </p:nvPr>
        </p:nvSpPr>
        <p:spPr>
          <a:xfrm>
            <a:off x="655266" y="1188905"/>
            <a:ext cx="10964793" cy="4910697"/>
          </a:xfrm>
        </p:spPr>
        <p:txBody>
          <a:bodyPr lIns="72000" tIns="72000" rIns="72000" bIns="72000" anchor="ctr">
            <a:noAutofit/>
          </a:bodyPr>
          <a:lstStyle>
            <a:lvl1pPr marL="0" indent="0">
              <a:buNone/>
              <a:defRPr sz="1600" b="0"/>
            </a:lvl1pPr>
          </a:lstStyle>
          <a:p>
            <a:br>
              <a:rPr lang="en-US" sz="1800"/>
            </a:br>
            <a:r>
              <a:rPr lang="en-US" sz="1800" i="1">
                <a:solidFill>
                  <a:schemeClr val="tx1">
                    <a:lumMod val="50000"/>
                    <a:lumOff val="50000"/>
                  </a:schemeClr>
                </a:solidFill>
                <a:latin typeface="Segoe UI" panose="020B0502040204020203" pitchFamily="34" charset="0"/>
                <a:cs typeface="Segoe UI" panose="020B0502040204020203" pitchFamily="34" charset="0"/>
              </a:rPr>
              <a:t>What are the main stages and the planning? You can represent it schematically here.</a:t>
            </a:r>
          </a:p>
        </p:txBody>
      </p:sp>
    </p:spTree>
    <p:extLst>
      <p:ext uri="{BB962C8B-B14F-4D97-AF65-F5344CB8AC3E}">
        <p14:creationId xmlns:p14="http://schemas.microsoft.com/office/powerpoint/2010/main" val="27469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roject details">
    <p:spTree>
      <p:nvGrpSpPr>
        <p:cNvPr id="1" name=""/>
        <p:cNvGrpSpPr/>
        <p:nvPr/>
      </p:nvGrpSpPr>
      <p:grpSpPr>
        <a:xfrm>
          <a:off x="0" y="0"/>
          <a:ext cx="0" cy="0"/>
          <a:chOff x="0" y="0"/>
          <a:chExt cx="0" cy="0"/>
        </a:xfrm>
      </p:grpSpPr>
      <p:sp>
        <p:nvSpPr>
          <p:cNvPr id="13" name="Espace réservé du texte 40">
            <a:extLst>
              <a:ext uri="{FF2B5EF4-FFF2-40B4-BE49-F238E27FC236}">
                <a16:creationId xmlns:a16="http://schemas.microsoft.com/office/drawing/2014/main" id="{2D4D5FAF-7BDB-1FF8-2E38-11431D368A04}"/>
              </a:ext>
            </a:extLst>
          </p:cNvPr>
          <p:cNvSpPr>
            <a:spLocks noGrp="1"/>
          </p:cNvSpPr>
          <p:nvPr>
            <p:ph type="body" sz="quarter" idx="42" hasCustomPrompt="1"/>
          </p:nvPr>
        </p:nvSpPr>
        <p:spPr>
          <a:xfrm>
            <a:off x="2235744" y="3520862"/>
            <a:ext cx="3728505" cy="338555"/>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a:t>
            </a:r>
            <a:endParaRPr lang="en-US" sz="1800">
              <a:solidFill>
                <a:schemeClr val="accent1">
                  <a:lumMod val="100000"/>
                </a:schemeClr>
              </a:solidFill>
              <a:latin typeface="Segoe UI Semilight" panose="020B0402040204020203" pitchFamily="34" charset="0"/>
              <a:cs typeface="+mn-cs"/>
            </a:endParaRPr>
          </a:p>
        </p:txBody>
      </p:sp>
      <p:cxnSp>
        <p:nvCxnSpPr>
          <p:cNvPr id="5" name="Connecteur droit 4">
            <a:extLst>
              <a:ext uri="{FF2B5EF4-FFF2-40B4-BE49-F238E27FC236}">
                <a16:creationId xmlns:a16="http://schemas.microsoft.com/office/drawing/2014/main" id="{BA8D5536-6F60-C749-9FAA-31E1A46795E2}"/>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cxnSp>
        <p:nvCxnSpPr>
          <p:cNvPr id="10" name="Connecteur droit 9">
            <a:extLst>
              <a:ext uri="{FF2B5EF4-FFF2-40B4-BE49-F238E27FC236}">
                <a16:creationId xmlns:a16="http://schemas.microsoft.com/office/drawing/2014/main" id="{D5885D06-889D-4517-380D-AFC77BE6396A}"/>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11" name="Titre 1">
            <a:extLst>
              <a:ext uri="{FF2B5EF4-FFF2-40B4-BE49-F238E27FC236}">
                <a16:creationId xmlns:a16="http://schemas.microsoft.com/office/drawing/2014/main" id="{25624611-3B40-B4FC-7DA4-30B25BE5A447}"/>
              </a:ext>
            </a:extLst>
          </p:cNvPr>
          <p:cNvSpPr txBox="1">
            <a:spLocks/>
          </p:cNvSpPr>
          <p:nvPr userDrawn="1"/>
        </p:nvSpPr>
        <p:spPr>
          <a:xfrm>
            <a:off x="287866" y="382693"/>
            <a:ext cx="11616267" cy="4950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cap="all">
                <a:solidFill>
                  <a:srgbClr val="1A3156"/>
                </a:solidFill>
                <a:latin typeface="Bahnschrift" panose="020B0502040204020203" pitchFamily="34" charset="0"/>
              </a:rPr>
              <a:t>Project details</a:t>
            </a:r>
          </a:p>
        </p:txBody>
      </p:sp>
      <p:cxnSp>
        <p:nvCxnSpPr>
          <p:cNvPr id="2" name="Connecteur droit 1">
            <a:extLst>
              <a:ext uri="{FF2B5EF4-FFF2-40B4-BE49-F238E27FC236}">
                <a16:creationId xmlns:a16="http://schemas.microsoft.com/office/drawing/2014/main" id="{53B7BEE8-5B6A-316A-BE3A-24358B211307}"/>
              </a:ext>
            </a:extLst>
          </p:cNvPr>
          <p:cNvCxnSpPr>
            <a:cxnSpLocks/>
          </p:cNvCxnSpPr>
          <p:nvPr userDrawn="1"/>
        </p:nvCxnSpPr>
        <p:spPr>
          <a:xfrm>
            <a:off x="383271" y="831970"/>
            <a:ext cx="271995" cy="0"/>
          </a:xfrm>
          <a:prstGeom prst="line">
            <a:avLst/>
          </a:prstGeom>
          <a:noFill/>
          <a:ln w="47625" cap="rnd" cmpd="sng" algn="ctr">
            <a:solidFill>
              <a:srgbClr val="EF1A25"/>
            </a:solidFill>
            <a:prstDash val="solid"/>
            <a:miter lim="800000"/>
          </a:ln>
          <a:effectLst/>
        </p:spPr>
      </p:cxnSp>
      <p:sp>
        <p:nvSpPr>
          <p:cNvPr id="4" name="ZoneTexte 3">
            <a:extLst>
              <a:ext uri="{FF2B5EF4-FFF2-40B4-BE49-F238E27FC236}">
                <a16:creationId xmlns:a16="http://schemas.microsoft.com/office/drawing/2014/main" id="{DDB0BADE-0C4F-A420-6732-FE5FC7F527AD}"/>
              </a:ext>
            </a:extLst>
          </p:cNvPr>
          <p:cNvSpPr txBox="1"/>
          <p:nvPr userDrawn="1"/>
        </p:nvSpPr>
        <p:spPr>
          <a:xfrm>
            <a:off x="297798" y="1546230"/>
            <a:ext cx="5619825" cy="630942"/>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Type of solution:</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Which solution category does your project belong to (please refer to next page)?</a:t>
            </a:r>
          </a:p>
          <a:p>
            <a:r>
              <a:rPr lang="en-US" sz="1100" b="0" i="1">
                <a:solidFill>
                  <a:schemeClr val="tx1">
                    <a:lumMod val="50000"/>
                    <a:lumOff val="50000"/>
                  </a:schemeClr>
                </a:solidFill>
                <a:effectLst/>
                <a:latin typeface="+mn-lt"/>
              </a:rPr>
              <a:t>Check the corresponding box</a:t>
            </a:r>
            <a:endParaRPr lang="en-US" sz="1100" i="1">
              <a:solidFill>
                <a:schemeClr val="tx1">
                  <a:lumMod val="50000"/>
                  <a:lumOff val="50000"/>
                </a:schemeClr>
              </a:solidFill>
              <a:latin typeface="+mn-lt"/>
              <a:cs typeface="Arial"/>
            </a:endParaRPr>
          </a:p>
        </p:txBody>
      </p:sp>
      <p:grpSp>
        <p:nvGrpSpPr>
          <p:cNvPr id="6" name="Groupe 5">
            <a:extLst>
              <a:ext uri="{FF2B5EF4-FFF2-40B4-BE49-F238E27FC236}">
                <a16:creationId xmlns:a16="http://schemas.microsoft.com/office/drawing/2014/main" id="{FBC6E25A-E381-59B2-4782-C91F352429F1}"/>
              </a:ext>
            </a:extLst>
          </p:cNvPr>
          <p:cNvGrpSpPr/>
          <p:nvPr userDrawn="1"/>
        </p:nvGrpSpPr>
        <p:grpSpPr>
          <a:xfrm>
            <a:off x="376042" y="2196520"/>
            <a:ext cx="1129972" cy="246796"/>
            <a:chOff x="4733665" y="1266791"/>
            <a:chExt cx="1468048" cy="246796"/>
          </a:xfrm>
        </p:grpSpPr>
        <p:sp>
          <p:nvSpPr>
            <p:cNvPr id="7" name="Rectangle 6">
              <a:extLst>
                <a:ext uri="{FF2B5EF4-FFF2-40B4-BE49-F238E27FC236}">
                  <a16:creationId xmlns:a16="http://schemas.microsoft.com/office/drawing/2014/main" id="{692C67B3-5C4D-15C2-0282-858E7DE838E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Informatic systems</a:t>
              </a:r>
            </a:p>
          </p:txBody>
        </p:sp>
        <p:sp>
          <p:nvSpPr>
            <p:cNvPr id="8" name="Rectangle 7">
              <a:extLst>
                <a:ext uri="{FF2B5EF4-FFF2-40B4-BE49-F238E27FC236}">
                  <a16:creationId xmlns:a16="http://schemas.microsoft.com/office/drawing/2014/main" id="{E385544E-14CC-C7F0-1921-A001554E31DE}"/>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51" name="ZoneTexte 50">
            <a:extLst>
              <a:ext uri="{FF2B5EF4-FFF2-40B4-BE49-F238E27FC236}">
                <a16:creationId xmlns:a16="http://schemas.microsoft.com/office/drawing/2014/main" id="{FC731C67-D5E5-3DC1-ECB8-57FEF70BEE6B}"/>
              </a:ext>
            </a:extLst>
          </p:cNvPr>
          <p:cNvSpPr txBox="1"/>
          <p:nvPr userDrawn="1"/>
        </p:nvSpPr>
        <p:spPr>
          <a:xfrm>
            <a:off x="1620819" y="3560275"/>
            <a:ext cx="659886" cy="292388"/>
          </a:xfrm>
          <a:prstGeom prst="rect">
            <a:avLst/>
          </a:prstGeom>
          <a:noFill/>
          <a:effectLst/>
        </p:spPr>
        <p:txBody>
          <a:bodyPr wrap="square">
            <a:spAutoFit/>
          </a:bodyPr>
          <a:lstStyle/>
          <a:p>
            <a:r>
              <a:rPr lang="en-US" sz="1300">
                <a:latin typeface="Segoe UI Semilight"/>
                <a:cs typeface="Arial"/>
              </a:rPr>
              <a:t>Other:</a:t>
            </a:r>
            <a:endParaRPr lang="en-US" sz="1300"/>
          </a:p>
        </p:txBody>
      </p:sp>
      <p:sp>
        <p:nvSpPr>
          <p:cNvPr id="60" name="ZoneTexte 59">
            <a:extLst>
              <a:ext uri="{FF2B5EF4-FFF2-40B4-BE49-F238E27FC236}">
                <a16:creationId xmlns:a16="http://schemas.microsoft.com/office/drawing/2014/main" id="{7C4EE0EE-B529-2D67-A445-A161E9BBD6BA}"/>
              </a:ext>
            </a:extLst>
          </p:cNvPr>
          <p:cNvSpPr txBox="1"/>
          <p:nvPr userDrawn="1"/>
        </p:nvSpPr>
        <p:spPr>
          <a:xfrm>
            <a:off x="1871381" y="2474893"/>
            <a:ext cx="1122743" cy="95410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ETT, Training organizations, Security, Waste management, Sanitation, Building maintenance, Security…</a:t>
            </a:r>
          </a:p>
        </p:txBody>
      </p:sp>
      <p:sp>
        <p:nvSpPr>
          <p:cNvPr id="62" name="ZoneTexte 61">
            <a:extLst>
              <a:ext uri="{FF2B5EF4-FFF2-40B4-BE49-F238E27FC236}">
                <a16:creationId xmlns:a16="http://schemas.microsoft.com/office/drawing/2014/main" id="{7ED92743-E491-8F6E-EBCB-C89CE3EE7E1C}"/>
              </a:ext>
            </a:extLst>
          </p:cNvPr>
          <p:cNvSpPr txBox="1"/>
          <p:nvPr userDrawn="1"/>
        </p:nvSpPr>
        <p:spPr>
          <a:xfrm>
            <a:off x="4833984" y="2484089"/>
            <a:ext cx="1123882" cy="338554"/>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t>Robotics, Mechanization…</a:t>
            </a:r>
          </a:p>
        </p:txBody>
      </p:sp>
      <p:sp>
        <p:nvSpPr>
          <p:cNvPr id="63" name="ZoneTexte 62">
            <a:extLst>
              <a:ext uri="{FF2B5EF4-FFF2-40B4-BE49-F238E27FC236}">
                <a16:creationId xmlns:a16="http://schemas.microsoft.com/office/drawing/2014/main" id="{8C0FB14F-0D6C-0A02-6295-53A7D8D2D648}"/>
              </a:ext>
            </a:extLst>
          </p:cNvPr>
          <p:cNvSpPr txBox="1"/>
          <p:nvPr userDrawn="1"/>
        </p:nvSpPr>
        <p:spPr>
          <a:xfrm>
            <a:off x="344424" y="4065565"/>
            <a:ext cx="5619825" cy="344949"/>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prstClr val="black"/>
                </a:solidFill>
                <a:effectLst/>
                <a:uLnTx/>
                <a:uFillTx/>
                <a:latin typeface="Segoe UI Semilight"/>
                <a:ea typeface="+mn-ea"/>
                <a:cs typeface="+mn-cs"/>
              </a:rPr>
              <a:t>These </a:t>
            </a:r>
            <a:r>
              <a:rPr lang="en-US" sz="800" i="1">
                <a:solidFill>
                  <a:prstClr val="black"/>
                </a:solidFill>
                <a:latin typeface="Segoe UI Semilight"/>
              </a:rPr>
              <a:t>examples</a:t>
            </a:r>
            <a:r>
              <a:rPr kumimoji="0" lang="en-US" sz="800" b="0" i="1" u="none" strike="noStrike" kern="1200" cap="none" spc="0" normalizeH="0" baseline="0" noProof="0">
                <a:ln>
                  <a:noFill/>
                </a:ln>
                <a:solidFill>
                  <a:prstClr val="black"/>
                </a:solidFill>
                <a:effectLst/>
                <a:uLnTx/>
                <a:uFillTx/>
                <a:latin typeface="Segoe UI Semilight"/>
                <a:ea typeface="+mn-ea"/>
                <a:cs typeface="+mn-cs"/>
              </a:rPr>
              <a:t> are not exhaustive, and participants are free to propose innovations outside this predefined scope that they consider relevant. All technologies are welcome, including service innovation.</a:t>
            </a:r>
          </a:p>
        </p:txBody>
      </p:sp>
      <p:sp>
        <p:nvSpPr>
          <p:cNvPr id="70" name="Espace réservé du texte 40">
            <a:extLst>
              <a:ext uri="{FF2B5EF4-FFF2-40B4-BE49-F238E27FC236}">
                <a16:creationId xmlns:a16="http://schemas.microsoft.com/office/drawing/2014/main" id="{48FC92FE-E072-0BB5-2968-E41AEDFEBD68}"/>
              </a:ext>
            </a:extLst>
          </p:cNvPr>
          <p:cNvSpPr>
            <a:spLocks noGrp="1"/>
          </p:cNvSpPr>
          <p:nvPr>
            <p:ph type="body" sz="quarter" idx="16" hasCustomPrompt="1"/>
          </p:nvPr>
        </p:nvSpPr>
        <p:spPr>
          <a:xfrm>
            <a:off x="382350" y="2206455"/>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pic>
        <p:nvPicPr>
          <p:cNvPr id="3" name="Image 2">
            <a:extLst>
              <a:ext uri="{FF2B5EF4-FFF2-40B4-BE49-F238E27FC236}">
                <a16:creationId xmlns:a16="http://schemas.microsoft.com/office/drawing/2014/main" id="{309E7C3B-07CF-6681-EC3C-F13B9ABCCB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9" name="Rectangle : coins arrondis 8">
            <a:extLst>
              <a:ext uri="{FF2B5EF4-FFF2-40B4-BE49-F238E27FC236}">
                <a16:creationId xmlns:a16="http://schemas.microsoft.com/office/drawing/2014/main" id="{AE09D4CA-F8DA-46BD-9337-2C2895382988}"/>
              </a:ext>
            </a:extLst>
          </p:cNvPr>
          <p:cNvSpPr>
            <a:spLocks/>
          </p:cNvSpPr>
          <p:nvPr userDrawn="1"/>
        </p:nvSpPr>
        <p:spPr>
          <a:xfrm>
            <a:off x="344425"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err="1">
                <a:solidFill>
                  <a:schemeClr val="bg1">
                    <a:lumMod val="100000"/>
                  </a:schemeClr>
                </a:solidFill>
                <a:latin typeface="+mj-lt"/>
              </a:rPr>
              <a:t>pROJECT</a:t>
            </a:r>
            <a:r>
              <a:rPr lang="en-US" sz="1200" b="1" cap="all">
                <a:solidFill>
                  <a:schemeClr val="bg1">
                    <a:lumMod val="100000"/>
                  </a:schemeClr>
                </a:solidFill>
                <a:latin typeface="+mj-lt"/>
              </a:rPr>
              <a:t> CATEGORY</a:t>
            </a:r>
          </a:p>
        </p:txBody>
      </p:sp>
      <p:sp>
        <p:nvSpPr>
          <p:cNvPr id="12" name="Rectangle : coins arrondis 11">
            <a:extLst>
              <a:ext uri="{FF2B5EF4-FFF2-40B4-BE49-F238E27FC236}">
                <a16:creationId xmlns:a16="http://schemas.microsoft.com/office/drawing/2014/main" id="{8885580F-C8AF-BB65-CC8E-C1FECA2FA2C9}"/>
              </a:ext>
            </a:extLst>
          </p:cNvPr>
          <p:cNvSpPr>
            <a:spLocks/>
          </p:cNvSpPr>
          <p:nvPr userDrawn="1"/>
        </p:nvSpPr>
        <p:spPr>
          <a:xfrm>
            <a:off x="287866" y="4689800"/>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Readiness level</a:t>
            </a:r>
          </a:p>
        </p:txBody>
      </p:sp>
      <p:grpSp>
        <p:nvGrpSpPr>
          <p:cNvPr id="116" name="Groupe 115">
            <a:extLst>
              <a:ext uri="{FF2B5EF4-FFF2-40B4-BE49-F238E27FC236}">
                <a16:creationId xmlns:a16="http://schemas.microsoft.com/office/drawing/2014/main" id="{7F663DA2-1286-31DF-F6E6-38CCC0446D63}"/>
              </a:ext>
            </a:extLst>
          </p:cNvPr>
          <p:cNvGrpSpPr/>
          <p:nvPr userDrawn="1"/>
        </p:nvGrpSpPr>
        <p:grpSpPr>
          <a:xfrm>
            <a:off x="1864152" y="2194674"/>
            <a:ext cx="1129972" cy="246796"/>
            <a:chOff x="4733665" y="1266791"/>
            <a:chExt cx="1468048" cy="246796"/>
          </a:xfrm>
        </p:grpSpPr>
        <p:sp>
          <p:nvSpPr>
            <p:cNvPr id="117" name="Rectangle 116">
              <a:extLst>
                <a:ext uri="{FF2B5EF4-FFF2-40B4-BE49-F238E27FC236}">
                  <a16:creationId xmlns:a16="http://schemas.microsoft.com/office/drawing/2014/main" id="{A9E7148E-5BBF-8005-E027-F5FCEDF9F9A1}"/>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Operations</a:t>
              </a:r>
            </a:p>
          </p:txBody>
        </p:sp>
        <p:sp>
          <p:nvSpPr>
            <p:cNvPr id="118" name="Rectangle 117">
              <a:extLst>
                <a:ext uri="{FF2B5EF4-FFF2-40B4-BE49-F238E27FC236}">
                  <a16:creationId xmlns:a16="http://schemas.microsoft.com/office/drawing/2014/main" id="{C24A1CDE-F0EB-59A2-64CE-6C7B8823E1F0}"/>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19" name="Groupe 118">
            <a:extLst>
              <a:ext uri="{FF2B5EF4-FFF2-40B4-BE49-F238E27FC236}">
                <a16:creationId xmlns:a16="http://schemas.microsoft.com/office/drawing/2014/main" id="{00071C01-FA2A-997D-1133-D09BAEBF6E81}"/>
              </a:ext>
            </a:extLst>
          </p:cNvPr>
          <p:cNvGrpSpPr/>
          <p:nvPr userDrawn="1"/>
        </p:nvGrpSpPr>
        <p:grpSpPr>
          <a:xfrm>
            <a:off x="3352262" y="2198424"/>
            <a:ext cx="1129972" cy="246796"/>
            <a:chOff x="4733665" y="1266791"/>
            <a:chExt cx="1468048" cy="246796"/>
          </a:xfrm>
        </p:grpSpPr>
        <p:sp>
          <p:nvSpPr>
            <p:cNvPr id="120" name="Rectangle 119">
              <a:extLst>
                <a:ext uri="{FF2B5EF4-FFF2-40B4-BE49-F238E27FC236}">
                  <a16:creationId xmlns:a16="http://schemas.microsoft.com/office/drawing/2014/main" id="{52F42C9F-2F39-D3EF-A301-55FDCC99FF9C}"/>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Operating equipment</a:t>
              </a:r>
            </a:p>
          </p:txBody>
        </p:sp>
        <p:sp>
          <p:nvSpPr>
            <p:cNvPr id="121" name="Rectangle 120">
              <a:extLst>
                <a:ext uri="{FF2B5EF4-FFF2-40B4-BE49-F238E27FC236}">
                  <a16:creationId xmlns:a16="http://schemas.microsoft.com/office/drawing/2014/main" id="{577A5926-C4F0-40FD-F204-C080B40A6A08}"/>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22" name="Groupe 121">
            <a:extLst>
              <a:ext uri="{FF2B5EF4-FFF2-40B4-BE49-F238E27FC236}">
                <a16:creationId xmlns:a16="http://schemas.microsoft.com/office/drawing/2014/main" id="{0F09E5F4-A7F2-21EA-9915-C9F49A4F3037}"/>
              </a:ext>
            </a:extLst>
          </p:cNvPr>
          <p:cNvGrpSpPr/>
          <p:nvPr userDrawn="1"/>
        </p:nvGrpSpPr>
        <p:grpSpPr>
          <a:xfrm>
            <a:off x="4840371" y="2194398"/>
            <a:ext cx="1129972" cy="246796"/>
            <a:chOff x="4733665" y="1266791"/>
            <a:chExt cx="1468048" cy="246796"/>
          </a:xfrm>
        </p:grpSpPr>
        <p:sp>
          <p:nvSpPr>
            <p:cNvPr id="123" name="Rectangle 122">
              <a:extLst>
                <a:ext uri="{FF2B5EF4-FFF2-40B4-BE49-F238E27FC236}">
                  <a16:creationId xmlns:a16="http://schemas.microsoft.com/office/drawing/2014/main" id="{6445629A-D441-340F-8E05-2D07F1AA0C0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Automation</a:t>
              </a:r>
            </a:p>
          </p:txBody>
        </p:sp>
        <p:sp>
          <p:nvSpPr>
            <p:cNvPr id="124" name="Rectangle 123">
              <a:extLst>
                <a:ext uri="{FF2B5EF4-FFF2-40B4-BE49-F238E27FC236}">
                  <a16:creationId xmlns:a16="http://schemas.microsoft.com/office/drawing/2014/main" id="{A20E6715-9793-8479-BC8D-F056E6CE4429}"/>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25" name="Espace réservé du texte 40">
            <a:extLst>
              <a:ext uri="{FF2B5EF4-FFF2-40B4-BE49-F238E27FC236}">
                <a16:creationId xmlns:a16="http://schemas.microsoft.com/office/drawing/2014/main" id="{90676D21-B010-E3C0-02EC-F4DFCFC792DC}"/>
              </a:ext>
            </a:extLst>
          </p:cNvPr>
          <p:cNvSpPr>
            <a:spLocks noGrp="1"/>
          </p:cNvSpPr>
          <p:nvPr>
            <p:ph type="body" sz="quarter" idx="32" hasCustomPrompt="1"/>
          </p:nvPr>
        </p:nvSpPr>
        <p:spPr>
          <a:xfrm>
            <a:off x="1870376" y="2202523"/>
            <a:ext cx="159233" cy="229327"/>
          </a:xfrm>
        </p:spPr>
        <p:txBody>
          <a:bodyPr lIns="72000" tIns="72000" rIns="72000" bIns="72000" anchor="ctr">
            <a:noAutofit/>
          </a:bodyPr>
          <a:lstStyle>
            <a:lvl1pPr marL="0" indent="0">
              <a:buNone/>
              <a:defRPr sz="1600" b="0">
                <a:latin typeface="+mn-lt"/>
              </a:defRPr>
            </a:lvl1pPr>
          </a:lstStyle>
          <a:p>
            <a:r>
              <a:rPr lang="en-US" sz="1800" i="1">
                <a:solidFill>
                  <a:prstClr val="black">
                    <a:lumMod val="50000"/>
                    <a:lumOff val="50000"/>
                  </a:prstClr>
                </a:solidFill>
                <a:latin typeface="Söhne"/>
              </a:rPr>
              <a:t>.</a:t>
            </a:r>
          </a:p>
        </p:txBody>
      </p:sp>
      <p:sp>
        <p:nvSpPr>
          <p:cNvPr id="126" name="Espace réservé du texte 40">
            <a:extLst>
              <a:ext uri="{FF2B5EF4-FFF2-40B4-BE49-F238E27FC236}">
                <a16:creationId xmlns:a16="http://schemas.microsoft.com/office/drawing/2014/main" id="{9774DD2D-419C-3D63-440A-4607009DEA5F}"/>
              </a:ext>
            </a:extLst>
          </p:cNvPr>
          <p:cNvSpPr>
            <a:spLocks noGrp="1"/>
          </p:cNvSpPr>
          <p:nvPr>
            <p:ph type="body" sz="quarter" idx="33" hasCustomPrompt="1"/>
          </p:nvPr>
        </p:nvSpPr>
        <p:spPr>
          <a:xfrm>
            <a:off x="3352180" y="2198330"/>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7" name="Espace réservé du texte 40">
            <a:extLst>
              <a:ext uri="{FF2B5EF4-FFF2-40B4-BE49-F238E27FC236}">
                <a16:creationId xmlns:a16="http://schemas.microsoft.com/office/drawing/2014/main" id="{0E15C318-FAD4-224E-FA90-B72C585255BA}"/>
              </a:ext>
            </a:extLst>
          </p:cNvPr>
          <p:cNvSpPr>
            <a:spLocks noGrp="1"/>
          </p:cNvSpPr>
          <p:nvPr>
            <p:ph type="body" sz="quarter" idx="34" hasCustomPrompt="1"/>
          </p:nvPr>
        </p:nvSpPr>
        <p:spPr>
          <a:xfrm>
            <a:off x="4833984" y="2194137"/>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28" name="ZoneTexte 127">
            <a:extLst>
              <a:ext uri="{FF2B5EF4-FFF2-40B4-BE49-F238E27FC236}">
                <a16:creationId xmlns:a16="http://schemas.microsoft.com/office/drawing/2014/main" id="{E85E99F1-56E0-73C0-7A45-72818AC055F6}"/>
              </a:ext>
            </a:extLst>
          </p:cNvPr>
          <p:cNvSpPr txBox="1"/>
          <p:nvPr userDrawn="1"/>
        </p:nvSpPr>
        <p:spPr>
          <a:xfrm>
            <a:off x="283211" y="5162299"/>
            <a:ext cx="5619825" cy="461665"/>
          </a:xfrm>
          <a:prstGeom prst="rect">
            <a:avLst/>
          </a:prstGeom>
          <a:noFill/>
        </p:spPr>
        <p:txBody>
          <a:bodyPr wrap="square" rtlCol="0">
            <a:spAutoFit/>
          </a:bodyPr>
          <a:lstStyle/>
          <a:p>
            <a:r>
              <a:rPr lang="en-US" sz="1200">
                <a:solidFill>
                  <a:schemeClr val="accent1"/>
                </a:solidFill>
                <a:latin typeface="Bahnschrift" panose="020B0502040204020203" pitchFamily="34" charset="0"/>
                <a:cs typeface="Arial"/>
              </a:rPr>
              <a:t>Readiness level:</a:t>
            </a:r>
            <a:r>
              <a:rPr lang="en-US" sz="1200">
                <a:solidFill>
                  <a:schemeClr val="accent1"/>
                </a:solidFill>
                <a:latin typeface="Bahnschrift" panose="020B0502040204020203" pitchFamily="34" charset="0"/>
                <a:cs typeface="Arial"/>
                <a:sym typeface="Wingdings" pitchFamily="2" charset="2"/>
              </a:rPr>
              <a:t> </a:t>
            </a:r>
            <a:r>
              <a:rPr lang="en-US" sz="1200">
                <a:latin typeface="Segoe UI Semilight"/>
                <a:cs typeface="Arial"/>
              </a:rPr>
              <a:t>What is your current level of readiness?</a:t>
            </a:r>
          </a:p>
          <a:p>
            <a:r>
              <a:rPr lang="en-US" sz="1100" b="0" i="1" kern="1200">
                <a:solidFill>
                  <a:schemeClr val="tx1">
                    <a:lumMod val="50000"/>
                    <a:lumOff val="50000"/>
                  </a:schemeClr>
                </a:solidFill>
                <a:effectLst/>
                <a:latin typeface="+mn-lt"/>
                <a:ea typeface="+mn-ea"/>
                <a:cs typeface="+mn-cs"/>
              </a:rPr>
              <a:t>Check the corresponding box</a:t>
            </a:r>
          </a:p>
        </p:txBody>
      </p:sp>
      <p:grpSp>
        <p:nvGrpSpPr>
          <p:cNvPr id="129" name="Groupe 128">
            <a:extLst>
              <a:ext uri="{FF2B5EF4-FFF2-40B4-BE49-F238E27FC236}">
                <a16:creationId xmlns:a16="http://schemas.microsoft.com/office/drawing/2014/main" id="{0242BB3E-8F01-1126-FBAF-AA691710DF34}"/>
              </a:ext>
            </a:extLst>
          </p:cNvPr>
          <p:cNvGrpSpPr/>
          <p:nvPr userDrawn="1"/>
        </p:nvGrpSpPr>
        <p:grpSpPr>
          <a:xfrm>
            <a:off x="361455" y="5812589"/>
            <a:ext cx="1129972" cy="246796"/>
            <a:chOff x="4733665" y="1266791"/>
            <a:chExt cx="1468048" cy="246796"/>
          </a:xfrm>
        </p:grpSpPr>
        <p:sp>
          <p:nvSpPr>
            <p:cNvPr id="130" name="Rectangle 129">
              <a:extLst>
                <a:ext uri="{FF2B5EF4-FFF2-40B4-BE49-F238E27FC236}">
                  <a16:creationId xmlns:a16="http://schemas.microsoft.com/office/drawing/2014/main" id="{B6D47744-3617-94A9-99E3-790AC302962B}"/>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Qualified Idea</a:t>
              </a:r>
            </a:p>
          </p:txBody>
        </p:sp>
        <p:sp>
          <p:nvSpPr>
            <p:cNvPr id="131" name="Rectangle 130">
              <a:extLst>
                <a:ext uri="{FF2B5EF4-FFF2-40B4-BE49-F238E27FC236}">
                  <a16:creationId xmlns:a16="http://schemas.microsoft.com/office/drawing/2014/main" id="{8478D5B9-9052-621F-F922-5EEB20C5DA66}"/>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32" name="ZoneTexte 131">
            <a:extLst>
              <a:ext uri="{FF2B5EF4-FFF2-40B4-BE49-F238E27FC236}">
                <a16:creationId xmlns:a16="http://schemas.microsoft.com/office/drawing/2014/main" id="{74616D85-3A8E-1136-B785-4B3160E12ACB}"/>
              </a:ext>
            </a:extLst>
          </p:cNvPr>
          <p:cNvSpPr txBox="1"/>
          <p:nvPr userDrawn="1"/>
        </p:nvSpPr>
        <p:spPr>
          <a:xfrm>
            <a:off x="366451" y="6097065"/>
            <a:ext cx="1124976" cy="400110"/>
          </a:xfrm>
          <a:prstGeom prst="rect">
            <a:avLst/>
          </a:prstGeom>
          <a:noFill/>
          <a:effectLst/>
        </p:spPr>
        <p:txBody>
          <a:bodyPr wrap="square">
            <a:spAutoFit/>
          </a:bodyPr>
          <a:lstStyle/>
          <a:p>
            <a:pPr algn="ctr"/>
            <a:r>
              <a:rPr lang="en-US" sz="1000">
                <a:solidFill>
                  <a:schemeClr val="tx1">
                    <a:lumMod val="50000"/>
                    <a:lumOff val="50000"/>
                  </a:schemeClr>
                </a:solidFill>
                <a:effectLst/>
              </a:rPr>
              <a:t>New project not yet tested</a:t>
            </a:r>
          </a:p>
        </p:txBody>
      </p:sp>
      <p:sp>
        <p:nvSpPr>
          <p:cNvPr id="133" name="ZoneTexte 132">
            <a:extLst>
              <a:ext uri="{FF2B5EF4-FFF2-40B4-BE49-F238E27FC236}">
                <a16:creationId xmlns:a16="http://schemas.microsoft.com/office/drawing/2014/main" id="{56A968E2-4FBA-CEB4-6AA2-475A3ABC2CA7}"/>
              </a:ext>
            </a:extLst>
          </p:cNvPr>
          <p:cNvSpPr txBox="1"/>
          <p:nvPr userDrawn="1"/>
        </p:nvSpPr>
        <p:spPr>
          <a:xfrm>
            <a:off x="1849565" y="6090919"/>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ongoing</a:t>
            </a:r>
          </a:p>
        </p:txBody>
      </p:sp>
      <p:sp>
        <p:nvSpPr>
          <p:cNvPr id="134" name="ZoneTexte 133">
            <a:extLst>
              <a:ext uri="{FF2B5EF4-FFF2-40B4-BE49-F238E27FC236}">
                <a16:creationId xmlns:a16="http://schemas.microsoft.com/office/drawing/2014/main" id="{1FD3F23C-5691-4CCB-D885-316FA8F82991}"/>
              </a:ext>
            </a:extLst>
          </p:cNvPr>
          <p:cNvSpPr txBox="1"/>
          <p:nvPr userDrawn="1"/>
        </p:nvSpPr>
        <p:spPr>
          <a:xfrm>
            <a:off x="4825783" y="6090643"/>
            <a:ext cx="1129973" cy="400110"/>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Test validated on several sites</a:t>
            </a:r>
          </a:p>
        </p:txBody>
      </p:sp>
      <p:sp>
        <p:nvSpPr>
          <p:cNvPr id="135" name="Espace réservé du texte 40">
            <a:extLst>
              <a:ext uri="{FF2B5EF4-FFF2-40B4-BE49-F238E27FC236}">
                <a16:creationId xmlns:a16="http://schemas.microsoft.com/office/drawing/2014/main" id="{1DFB1133-D2EC-4762-1B5B-C82872132F09}"/>
              </a:ext>
            </a:extLst>
          </p:cNvPr>
          <p:cNvSpPr>
            <a:spLocks noGrp="1"/>
          </p:cNvSpPr>
          <p:nvPr>
            <p:ph type="body" sz="quarter" idx="35" hasCustomPrompt="1"/>
          </p:nvPr>
        </p:nvSpPr>
        <p:spPr>
          <a:xfrm>
            <a:off x="367763" y="5822524"/>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grpSp>
        <p:nvGrpSpPr>
          <p:cNvPr id="136" name="Groupe 135">
            <a:extLst>
              <a:ext uri="{FF2B5EF4-FFF2-40B4-BE49-F238E27FC236}">
                <a16:creationId xmlns:a16="http://schemas.microsoft.com/office/drawing/2014/main" id="{A97F14B2-F0CB-8237-8517-F07E10B2D517}"/>
              </a:ext>
            </a:extLst>
          </p:cNvPr>
          <p:cNvGrpSpPr/>
          <p:nvPr userDrawn="1"/>
        </p:nvGrpSpPr>
        <p:grpSpPr>
          <a:xfrm>
            <a:off x="1849565" y="5810743"/>
            <a:ext cx="1129972" cy="246796"/>
            <a:chOff x="4733665" y="1266791"/>
            <a:chExt cx="1468048" cy="246796"/>
          </a:xfrm>
        </p:grpSpPr>
        <p:sp>
          <p:nvSpPr>
            <p:cNvPr id="137" name="Rectangle 136">
              <a:extLst>
                <a:ext uri="{FF2B5EF4-FFF2-40B4-BE49-F238E27FC236}">
                  <a16:creationId xmlns:a16="http://schemas.microsoft.com/office/drawing/2014/main" id="{E985167A-0A31-ADE8-19DA-E6B947BA6A45}"/>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ongoing</a:t>
              </a:r>
            </a:p>
          </p:txBody>
        </p:sp>
        <p:sp>
          <p:nvSpPr>
            <p:cNvPr id="138" name="Rectangle 137">
              <a:extLst>
                <a:ext uri="{FF2B5EF4-FFF2-40B4-BE49-F238E27FC236}">
                  <a16:creationId xmlns:a16="http://schemas.microsoft.com/office/drawing/2014/main" id="{5C0DA29E-8EC4-3CCD-03A8-B597C00EB97F}"/>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39" name="Groupe 138">
            <a:extLst>
              <a:ext uri="{FF2B5EF4-FFF2-40B4-BE49-F238E27FC236}">
                <a16:creationId xmlns:a16="http://schemas.microsoft.com/office/drawing/2014/main" id="{31615D90-821B-9E3B-8BE4-D872ADB6CBBC}"/>
              </a:ext>
            </a:extLst>
          </p:cNvPr>
          <p:cNvGrpSpPr/>
          <p:nvPr userDrawn="1"/>
        </p:nvGrpSpPr>
        <p:grpSpPr>
          <a:xfrm>
            <a:off x="3337675" y="5814493"/>
            <a:ext cx="1129972" cy="246796"/>
            <a:chOff x="4733665" y="1266791"/>
            <a:chExt cx="1468048" cy="246796"/>
          </a:xfrm>
        </p:grpSpPr>
        <p:sp>
          <p:nvSpPr>
            <p:cNvPr id="140" name="Rectangle 139">
              <a:extLst>
                <a:ext uri="{FF2B5EF4-FFF2-40B4-BE49-F238E27FC236}">
                  <a16:creationId xmlns:a16="http://schemas.microsoft.com/office/drawing/2014/main" id="{C277A29D-C246-E4A2-E6F4-6845CBD1FFA7}"/>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POC finalized</a:t>
              </a:r>
            </a:p>
          </p:txBody>
        </p:sp>
        <p:sp>
          <p:nvSpPr>
            <p:cNvPr id="141" name="Rectangle 140">
              <a:extLst>
                <a:ext uri="{FF2B5EF4-FFF2-40B4-BE49-F238E27FC236}">
                  <a16:creationId xmlns:a16="http://schemas.microsoft.com/office/drawing/2014/main" id="{7E226B67-1DEA-54E3-BC4D-41D74F76471A}"/>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grpSp>
        <p:nvGrpSpPr>
          <p:cNvPr id="142" name="Groupe 141">
            <a:extLst>
              <a:ext uri="{FF2B5EF4-FFF2-40B4-BE49-F238E27FC236}">
                <a16:creationId xmlns:a16="http://schemas.microsoft.com/office/drawing/2014/main" id="{6B48A456-1173-17E6-82FA-EFF97B78478F}"/>
              </a:ext>
            </a:extLst>
          </p:cNvPr>
          <p:cNvGrpSpPr/>
          <p:nvPr userDrawn="1"/>
        </p:nvGrpSpPr>
        <p:grpSpPr>
          <a:xfrm>
            <a:off x="4825784" y="5810467"/>
            <a:ext cx="1129972" cy="246796"/>
            <a:chOff x="4733665" y="1266791"/>
            <a:chExt cx="1468048" cy="246796"/>
          </a:xfrm>
        </p:grpSpPr>
        <p:sp>
          <p:nvSpPr>
            <p:cNvPr id="143" name="Rectangle 142">
              <a:extLst>
                <a:ext uri="{FF2B5EF4-FFF2-40B4-BE49-F238E27FC236}">
                  <a16:creationId xmlns:a16="http://schemas.microsoft.com/office/drawing/2014/main" id="{7C744C6A-21D6-77EE-10F6-0464ABF92386}"/>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Pilot</a:t>
              </a:r>
            </a:p>
          </p:txBody>
        </p:sp>
        <p:sp>
          <p:nvSpPr>
            <p:cNvPr id="144" name="Rectangle 143">
              <a:extLst>
                <a:ext uri="{FF2B5EF4-FFF2-40B4-BE49-F238E27FC236}">
                  <a16:creationId xmlns:a16="http://schemas.microsoft.com/office/drawing/2014/main" id="{9B33015F-825F-6C0F-2593-3F37557675DC}"/>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45" name="Espace réservé du texte 40">
            <a:extLst>
              <a:ext uri="{FF2B5EF4-FFF2-40B4-BE49-F238E27FC236}">
                <a16:creationId xmlns:a16="http://schemas.microsoft.com/office/drawing/2014/main" id="{DA21E344-6A0E-BE44-8F6C-9CE68CAC138C}"/>
              </a:ext>
            </a:extLst>
          </p:cNvPr>
          <p:cNvSpPr>
            <a:spLocks noGrp="1"/>
          </p:cNvSpPr>
          <p:nvPr>
            <p:ph type="body" sz="quarter" idx="36" hasCustomPrompt="1"/>
          </p:nvPr>
        </p:nvSpPr>
        <p:spPr>
          <a:xfrm>
            <a:off x="1855789" y="5818592"/>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6" name="Espace réservé du texte 40">
            <a:extLst>
              <a:ext uri="{FF2B5EF4-FFF2-40B4-BE49-F238E27FC236}">
                <a16:creationId xmlns:a16="http://schemas.microsoft.com/office/drawing/2014/main" id="{219CE134-6A3F-6D68-EEE9-91F49B899D84}"/>
              </a:ext>
            </a:extLst>
          </p:cNvPr>
          <p:cNvSpPr>
            <a:spLocks noGrp="1"/>
          </p:cNvSpPr>
          <p:nvPr>
            <p:ph type="body" sz="quarter" idx="37" hasCustomPrompt="1"/>
          </p:nvPr>
        </p:nvSpPr>
        <p:spPr>
          <a:xfrm>
            <a:off x="3337593" y="5814399"/>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7" name="Espace réservé du texte 40">
            <a:extLst>
              <a:ext uri="{FF2B5EF4-FFF2-40B4-BE49-F238E27FC236}">
                <a16:creationId xmlns:a16="http://schemas.microsoft.com/office/drawing/2014/main" id="{012BF602-91B7-862D-5952-54BC7E3A5FCD}"/>
              </a:ext>
            </a:extLst>
          </p:cNvPr>
          <p:cNvSpPr>
            <a:spLocks noGrp="1"/>
          </p:cNvSpPr>
          <p:nvPr>
            <p:ph type="body" sz="quarter" idx="38" hasCustomPrompt="1"/>
          </p:nvPr>
        </p:nvSpPr>
        <p:spPr>
          <a:xfrm>
            <a:off x="4819397" y="5810206"/>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48" name="ZoneTexte 147">
            <a:extLst>
              <a:ext uri="{FF2B5EF4-FFF2-40B4-BE49-F238E27FC236}">
                <a16:creationId xmlns:a16="http://schemas.microsoft.com/office/drawing/2014/main" id="{EA74BF70-9C77-1B0F-A37C-6B3F73EBD0FD}"/>
              </a:ext>
            </a:extLst>
          </p:cNvPr>
          <p:cNvSpPr txBox="1"/>
          <p:nvPr userDrawn="1"/>
        </p:nvSpPr>
        <p:spPr>
          <a:xfrm>
            <a:off x="3337674" y="6097065"/>
            <a:ext cx="1129973" cy="707886"/>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1000"/>
              <a:t>First Tests finalized on 1 operational facility</a:t>
            </a:r>
          </a:p>
        </p:txBody>
      </p:sp>
      <p:sp>
        <p:nvSpPr>
          <p:cNvPr id="149" name="ZoneTexte 148">
            <a:extLst>
              <a:ext uri="{FF2B5EF4-FFF2-40B4-BE49-F238E27FC236}">
                <a16:creationId xmlns:a16="http://schemas.microsoft.com/office/drawing/2014/main" id="{14123835-63A9-A523-DFF1-8699E6EF2DFB}"/>
              </a:ext>
            </a:extLst>
          </p:cNvPr>
          <p:cNvSpPr txBox="1"/>
          <p:nvPr userDrawn="1"/>
        </p:nvSpPr>
        <p:spPr>
          <a:xfrm>
            <a:off x="383271" y="2470353"/>
            <a:ext cx="1122743" cy="584775"/>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Hardware, Software, Integrators, Networks, Data, HRIS...</a:t>
            </a:r>
          </a:p>
        </p:txBody>
      </p:sp>
      <p:sp>
        <p:nvSpPr>
          <p:cNvPr id="150" name="ZoneTexte 149">
            <a:extLst>
              <a:ext uri="{FF2B5EF4-FFF2-40B4-BE49-F238E27FC236}">
                <a16:creationId xmlns:a16="http://schemas.microsoft.com/office/drawing/2014/main" id="{5F455B5B-6CF2-7A65-2A06-2ABEDA29C17F}"/>
              </a:ext>
            </a:extLst>
          </p:cNvPr>
          <p:cNvSpPr txBox="1"/>
          <p:nvPr userDrawn="1"/>
        </p:nvSpPr>
        <p:spPr>
          <a:xfrm>
            <a:off x="3352179" y="2480556"/>
            <a:ext cx="1130055" cy="830997"/>
          </a:xfrm>
          <a:prstGeom prst="rect">
            <a:avLst/>
          </a:prstGeom>
          <a:noFill/>
          <a:effectLst/>
        </p:spPr>
        <p:txBody>
          <a:bodyPr wrap="square">
            <a:spAutoFit/>
          </a:bodyPr>
          <a:lstStyle>
            <a:defPPr>
              <a:defRPr lang="fr-FR"/>
            </a:defPPr>
            <a:lvl1pPr algn="ctr">
              <a:defRPr sz="1100">
                <a:solidFill>
                  <a:schemeClr val="tx1">
                    <a:lumMod val="50000"/>
                    <a:lumOff val="50000"/>
                  </a:schemeClr>
                </a:solidFill>
                <a:effectLst/>
              </a:defRPr>
            </a:lvl1pPr>
          </a:lstStyle>
          <a:p>
            <a:r>
              <a:rPr lang="en-US" sz="800"/>
              <a:t>Racks, Equipment (Handling, co-packing, transport), Wrapping machines, </a:t>
            </a:r>
            <a:r>
              <a:rPr lang="en-US" sz="800" err="1"/>
              <a:t>Unstackers</a:t>
            </a:r>
            <a:r>
              <a:rPr lang="en-US" sz="800"/>
              <a:t>, Suppliers of consumables...</a:t>
            </a:r>
          </a:p>
        </p:txBody>
      </p:sp>
      <p:grpSp>
        <p:nvGrpSpPr>
          <p:cNvPr id="152" name="Groupe 151">
            <a:extLst>
              <a:ext uri="{FF2B5EF4-FFF2-40B4-BE49-F238E27FC236}">
                <a16:creationId xmlns:a16="http://schemas.microsoft.com/office/drawing/2014/main" id="{3A677AD0-6BAD-F92A-58C7-0C28FC3E0F4B}"/>
              </a:ext>
            </a:extLst>
          </p:cNvPr>
          <p:cNvGrpSpPr/>
          <p:nvPr userDrawn="1"/>
        </p:nvGrpSpPr>
        <p:grpSpPr>
          <a:xfrm>
            <a:off x="389847" y="3560349"/>
            <a:ext cx="1129972" cy="246796"/>
            <a:chOff x="4733665" y="1266791"/>
            <a:chExt cx="1468048" cy="246796"/>
          </a:xfrm>
        </p:grpSpPr>
        <p:sp>
          <p:nvSpPr>
            <p:cNvPr id="153" name="Rectangle 152">
              <a:extLst>
                <a:ext uri="{FF2B5EF4-FFF2-40B4-BE49-F238E27FC236}">
                  <a16:creationId xmlns:a16="http://schemas.microsoft.com/office/drawing/2014/main" id="{7DEA785F-EFB9-6E5A-7FA1-CE3ED89A62F8}"/>
                </a:ext>
              </a:extLst>
            </p:cNvPr>
            <p:cNvSpPr/>
            <p:nvPr/>
          </p:nvSpPr>
          <p:spPr>
            <a:xfrm>
              <a:off x="4948731" y="1266791"/>
              <a:ext cx="1252982"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latin typeface="+mj-lt"/>
                  <a:cs typeface="Arial"/>
                </a:rPr>
                <a:t>Other</a:t>
              </a:r>
            </a:p>
          </p:txBody>
        </p:sp>
        <p:sp>
          <p:nvSpPr>
            <p:cNvPr id="154" name="Rectangle 153">
              <a:extLst>
                <a:ext uri="{FF2B5EF4-FFF2-40B4-BE49-F238E27FC236}">
                  <a16:creationId xmlns:a16="http://schemas.microsoft.com/office/drawing/2014/main" id="{418093BD-258B-18E0-F638-88AEE82B31D3}"/>
                </a:ext>
              </a:extLst>
            </p:cNvPr>
            <p:cNvSpPr/>
            <p:nvPr/>
          </p:nvSpPr>
          <p:spPr>
            <a:xfrm>
              <a:off x="4733665" y="1266791"/>
              <a:ext cx="215066" cy="246796"/>
            </a:xfrm>
            <a:prstGeom prst="rect">
              <a:avLst/>
            </a:prstGeom>
            <a:solidFill>
              <a:schemeClr val="bg1">
                <a:lumMod val="95000"/>
              </a:schemeClr>
            </a:solidFill>
            <a:ln>
              <a:solidFill>
                <a:srgbClr val="1A31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1924"/>
                </a:solidFill>
              </a:endParaRPr>
            </a:p>
          </p:txBody>
        </p:sp>
      </p:grpSp>
      <p:sp>
        <p:nvSpPr>
          <p:cNvPr id="155" name="Espace réservé du texte 40">
            <a:extLst>
              <a:ext uri="{FF2B5EF4-FFF2-40B4-BE49-F238E27FC236}">
                <a16:creationId xmlns:a16="http://schemas.microsoft.com/office/drawing/2014/main" id="{6E60E746-5ED9-18EC-0C5C-B5AAECA197BF}"/>
              </a:ext>
            </a:extLst>
          </p:cNvPr>
          <p:cNvSpPr>
            <a:spLocks noGrp="1"/>
          </p:cNvSpPr>
          <p:nvPr>
            <p:ph type="body" sz="quarter" idx="39" hasCustomPrompt="1"/>
          </p:nvPr>
        </p:nvSpPr>
        <p:spPr>
          <a:xfrm>
            <a:off x="383460" y="3560088"/>
            <a:ext cx="159233" cy="229327"/>
          </a:xfrm>
        </p:spPr>
        <p:txBody>
          <a:bodyPr lIns="72000" tIns="72000" rIns="72000" bIns="72000" anchor="ctr">
            <a:noAutofit/>
          </a:bodyPr>
          <a:lstStyle>
            <a:lvl1pPr marL="0" indent="0">
              <a:buNone/>
              <a:defRPr sz="1600" b="0"/>
            </a:lvl1pPr>
          </a:lstStyle>
          <a:p>
            <a:r>
              <a:rPr lang="en-US" sz="1800" i="1">
                <a:solidFill>
                  <a:prstClr val="black">
                    <a:lumMod val="50000"/>
                    <a:lumOff val="50000"/>
                  </a:prstClr>
                </a:solidFill>
                <a:latin typeface="Söhne"/>
              </a:rPr>
              <a:t>.</a:t>
            </a:r>
          </a:p>
        </p:txBody>
      </p:sp>
      <p:sp>
        <p:nvSpPr>
          <p:cNvPr id="156" name="Rectangle : coins arrondis 155">
            <a:extLst>
              <a:ext uri="{FF2B5EF4-FFF2-40B4-BE49-F238E27FC236}">
                <a16:creationId xmlns:a16="http://schemas.microsoft.com/office/drawing/2014/main" id="{403DD495-612E-1BC5-7E56-79107963C9AF}"/>
              </a:ext>
            </a:extLst>
          </p:cNvPr>
          <p:cNvSpPr>
            <a:spLocks/>
          </p:cNvSpPr>
          <p:nvPr userDrawn="1"/>
        </p:nvSpPr>
        <p:spPr>
          <a:xfrm>
            <a:off x="6284308" y="10665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7" name="Espace réservé du texte 7">
            <a:extLst>
              <a:ext uri="{FF2B5EF4-FFF2-40B4-BE49-F238E27FC236}">
                <a16:creationId xmlns:a16="http://schemas.microsoft.com/office/drawing/2014/main" id="{A9FA82FD-5B55-D9E3-259F-54B7A6878D3D}"/>
              </a:ext>
            </a:extLst>
          </p:cNvPr>
          <p:cNvSpPr txBox="1">
            <a:spLocks/>
          </p:cNvSpPr>
          <p:nvPr userDrawn="1"/>
        </p:nvSpPr>
        <p:spPr>
          <a:xfrm>
            <a:off x="6315788" y="1654216"/>
            <a:ext cx="5619825" cy="4442849"/>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endParaRPr lang="en-US" sz="1200">
              <a:solidFill>
                <a:schemeClr val="accent1">
                  <a:lumMod val="100000"/>
                </a:schemeClr>
              </a:solidFill>
              <a:latin typeface="Segoe UI Semilight" panose="020B0402040204020203" pitchFamily="34" charset="0"/>
              <a:cs typeface="+mn-cs"/>
            </a:endParaRPr>
          </a:p>
        </p:txBody>
      </p:sp>
      <p:sp>
        <p:nvSpPr>
          <p:cNvPr id="158" name="Espace réservé du texte 40">
            <a:extLst>
              <a:ext uri="{FF2B5EF4-FFF2-40B4-BE49-F238E27FC236}">
                <a16:creationId xmlns:a16="http://schemas.microsoft.com/office/drawing/2014/main" id="{C14486D1-7890-36A7-A81F-7AE626D7E59D}"/>
              </a:ext>
            </a:extLst>
          </p:cNvPr>
          <p:cNvSpPr>
            <a:spLocks noGrp="1"/>
          </p:cNvSpPr>
          <p:nvPr>
            <p:ph type="body" sz="quarter" idx="40" hasCustomPrompt="1"/>
          </p:nvPr>
        </p:nvSpPr>
        <p:spPr>
          <a:xfrm>
            <a:off x="6408430" y="1708211"/>
            <a:ext cx="5485771" cy="468961"/>
          </a:xfrm>
        </p:spPr>
        <p:txBody>
          <a:bodyPr lIns="72000" tIns="72000" rIns="72000" bIns="72000" anchor="ctr">
            <a:noAutofit/>
          </a:bodyPr>
          <a:lstStyle>
            <a:lvl1pPr marL="0" indent="0">
              <a:buNone/>
              <a:defRPr lang="en-US" sz="1200" b="1" kern="1200" dirty="0">
                <a:solidFill>
                  <a:schemeClr val="accent1">
                    <a:lumMod val="100000"/>
                  </a:schemeClr>
                </a:solidFill>
                <a:latin typeface="Segoe UI Semilight" panose="020B0402040204020203" pitchFamily="34" charset="0"/>
                <a:ea typeface="+mn-ea"/>
                <a:cs typeface="+mn-cs"/>
              </a:defRPr>
            </a:lvl1pPr>
          </a:lstStyle>
          <a:p>
            <a:r>
              <a:rPr lang="en-US" sz="1200">
                <a:solidFill>
                  <a:schemeClr val="accent1">
                    <a:lumMod val="100000"/>
                  </a:schemeClr>
                </a:solidFill>
                <a:latin typeface="Segoe UI Semilight" panose="020B0402040204020203" pitchFamily="34" charset="0"/>
                <a:cs typeface="+mn-cs"/>
              </a:rPr>
              <a:t>Detail here the implementation schedule, from order to commissioning, and the main stages of implementation.</a:t>
            </a:r>
            <a:endParaRPr lang="en-US" sz="1800">
              <a:solidFill>
                <a:schemeClr val="accent1">
                  <a:lumMod val="100000"/>
                </a:schemeClr>
              </a:solidFill>
              <a:latin typeface="Segoe UI Semilight" panose="020B0402040204020203" pitchFamily="34" charset="0"/>
              <a:cs typeface="+mn-cs"/>
            </a:endParaRPr>
          </a:p>
        </p:txBody>
      </p:sp>
      <p:sp>
        <p:nvSpPr>
          <p:cNvPr id="159" name="Espace réservé du numéro de diapositive 2">
            <a:extLst>
              <a:ext uri="{FF2B5EF4-FFF2-40B4-BE49-F238E27FC236}">
                <a16:creationId xmlns:a16="http://schemas.microsoft.com/office/drawing/2014/main" id="{33869E1F-6C78-00FD-C6FC-522B40BDC826}"/>
              </a:ext>
            </a:extLst>
          </p:cNvPr>
          <p:cNvSpPr>
            <a:spLocks noGrp="1"/>
          </p:cNvSpPr>
          <p:nvPr>
            <p:ph type="sldNum" sz="quarter" idx="41"/>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272883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ld car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C23EF08-81F7-572C-D96A-9D7A516062B6}"/>
              </a:ext>
            </a:extLst>
          </p:cNvPr>
          <p:cNvSpPr txBox="1"/>
          <p:nvPr userDrawn="1"/>
        </p:nvSpPr>
        <p:spPr>
          <a:xfrm>
            <a:off x="3249907" y="2598004"/>
            <a:ext cx="5692187" cy="1661993"/>
          </a:xfrm>
          <a:prstGeom prst="rect">
            <a:avLst/>
          </a:prstGeom>
          <a:noFill/>
        </p:spPr>
        <p:txBody>
          <a:bodyPr wrap="square" rtlCol="0">
            <a:spAutoFit/>
          </a:bodyPr>
          <a:lstStyle/>
          <a:p>
            <a:pPr algn="ctr"/>
            <a:r>
              <a:rPr lang="en-US" sz="6600" b="1" cap="all">
                <a:solidFill>
                  <a:srgbClr val="1A3156"/>
                </a:solidFill>
                <a:latin typeface="Bahnschrift" panose="020B0502040204020203" pitchFamily="34" charset="0"/>
              </a:rPr>
              <a:t>Wild card</a:t>
            </a:r>
            <a:endParaRPr lang="en-US" sz="6600" i="1">
              <a:solidFill>
                <a:schemeClr val="tx1">
                  <a:lumMod val="50000"/>
                  <a:lumOff val="50000"/>
                </a:schemeClr>
              </a:solidFill>
              <a:latin typeface="Segoe UI" panose="020B0502040204020203" pitchFamily="34" charset="0"/>
              <a:cs typeface="Segoe UI" panose="020B0502040204020203" pitchFamily="34" charset="0"/>
            </a:endParaRPr>
          </a:p>
          <a:p>
            <a:pPr algn="ctr"/>
            <a:r>
              <a:rPr lang="en-US" sz="1800" i="1">
                <a:solidFill>
                  <a:schemeClr val="tx1">
                    <a:lumMod val="50000"/>
                    <a:lumOff val="50000"/>
                  </a:schemeClr>
                </a:solidFill>
                <a:latin typeface="Segoe UI" panose="020B0502040204020203" pitchFamily="34" charset="0"/>
                <a:cs typeface="Segoe UI" panose="020B0502040204020203" pitchFamily="34" charset="0"/>
              </a:rPr>
              <a:t>Feel free to add other elements on the following slides to enhance the appeal of your innovative project.</a:t>
            </a:r>
          </a:p>
        </p:txBody>
      </p:sp>
      <p:sp>
        <p:nvSpPr>
          <p:cNvPr id="2" name="Espace réservé du numéro de diapositive 2">
            <a:extLst>
              <a:ext uri="{FF2B5EF4-FFF2-40B4-BE49-F238E27FC236}">
                <a16:creationId xmlns:a16="http://schemas.microsoft.com/office/drawing/2014/main" id="{B558D341-A414-CDFD-9307-87AC606AF19A}"/>
              </a:ext>
            </a:extLst>
          </p:cNvPr>
          <p:cNvSpPr>
            <a:spLocks noGrp="1"/>
          </p:cNvSpPr>
          <p:nvPr>
            <p:ph type="sldNum" sz="quarter" idx="16"/>
          </p:nvPr>
        </p:nvSpPr>
        <p:spPr>
          <a:xfrm>
            <a:off x="11721836" y="6469379"/>
            <a:ext cx="297521" cy="29752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‹N°›</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pic>
        <p:nvPicPr>
          <p:cNvPr id="4" name="Image 3">
            <a:extLst>
              <a:ext uri="{FF2B5EF4-FFF2-40B4-BE49-F238E27FC236}">
                <a16:creationId xmlns:a16="http://schemas.microsoft.com/office/drawing/2014/main" id="{335297ED-D0AA-1905-65D0-86BA1EAD1E4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88259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3404C70-2EA6-FB7B-B4CA-A97C11CB6571}"/>
              </a:ext>
            </a:extLst>
          </p:cNvPr>
          <p:cNvSpPr>
            <a:spLocks noGrp="1"/>
          </p:cNvSpPr>
          <p:nvPr>
            <p:ph type="sldNum" sz="quarter" idx="11"/>
          </p:nvPr>
        </p:nvSpPr>
        <p:spPr/>
        <p:txBody>
          <a:bodyPr/>
          <a:lstStyle/>
          <a:p>
            <a:fld id="{4BF46CD0-FBDC-4232-8F32-5100991AA633}" type="slidenum">
              <a:rPr lang="en-US" smtClean="0"/>
              <a:t>‹N°›</a:t>
            </a:fld>
            <a:endParaRPr lang="en-US"/>
          </a:p>
        </p:txBody>
      </p:sp>
      <p:sp>
        <p:nvSpPr>
          <p:cNvPr id="6" name="Espace réservé du texte 7">
            <a:extLst>
              <a:ext uri="{FF2B5EF4-FFF2-40B4-BE49-F238E27FC236}">
                <a16:creationId xmlns:a16="http://schemas.microsoft.com/office/drawing/2014/main" id="{DE6592C2-1582-1B5F-14FB-3268DCE0A16F}"/>
              </a:ext>
            </a:extLst>
          </p:cNvPr>
          <p:cNvSpPr txBox="1">
            <a:spLocks/>
          </p:cNvSpPr>
          <p:nvPr userDrawn="1"/>
        </p:nvSpPr>
        <p:spPr>
          <a:xfrm>
            <a:off x="6356350" y="1735915"/>
            <a:ext cx="5726507" cy="4531536"/>
          </a:xfrm>
          <a:prstGeom prst="rect">
            <a:avLst/>
          </a:prstGeom>
          <a:ln w="9525" cap="flat" cmpd="sng" algn="ctr">
            <a:solidFill>
              <a:schemeClr val="tx1">
                <a:lumMod val="100000"/>
              </a:schemeClr>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7" name="Rectangle : coins arrondis 6">
            <a:extLst>
              <a:ext uri="{FF2B5EF4-FFF2-40B4-BE49-F238E27FC236}">
                <a16:creationId xmlns:a16="http://schemas.microsoft.com/office/drawing/2014/main" id="{16EA2905-EE50-7965-6A22-7EF2FAD4BB13}"/>
              </a:ext>
            </a:extLst>
          </p:cNvPr>
          <p:cNvSpPr/>
          <p:nvPr userDrawn="1"/>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9" name="Rectangle : avec coins arrondis en haut 3">
            <a:extLst>
              <a:ext uri="{FF2B5EF4-FFF2-40B4-BE49-F238E27FC236}">
                <a16:creationId xmlns:a16="http://schemas.microsoft.com/office/drawing/2014/main" id="{BB5F7440-5DFB-D372-2E72-B2A1FAF0ECE5}"/>
              </a:ext>
            </a:extLst>
          </p:cNvPr>
          <p:cNvSpPr/>
          <p:nvPr userDrawn="1"/>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0" name="ZoneTexte 6">
            <a:extLst>
              <a:ext uri="{FF2B5EF4-FFF2-40B4-BE49-F238E27FC236}">
                <a16:creationId xmlns:a16="http://schemas.microsoft.com/office/drawing/2014/main" id="{82137525-003C-E908-9808-EED6C80CB711}"/>
              </a:ext>
            </a:extLst>
          </p:cNvPr>
          <p:cNvSpPr txBox="1"/>
          <p:nvPr userDrawn="1"/>
        </p:nvSpPr>
        <p:spPr>
          <a:xfrm>
            <a:off x="960172" y="2973520"/>
            <a:ext cx="1530350" cy="415498"/>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600" b="1">
                <a:solidFill>
                  <a:prstClr val="white"/>
                </a:solidFill>
                <a:latin typeface="Bahnschrift"/>
              </a:rPr>
              <a:t>One off, start up cost…</a:t>
            </a:r>
          </a:p>
        </p:txBody>
      </p:sp>
      <p:sp>
        <p:nvSpPr>
          <p:cNvPr id="11" name="Rectangle : avec coins arrondis en haut 11">
            <a:extLst>
              <a:ext uri="{FF2B5EF4-FFF2-40B4-BE49-F238E27FC236}">
                <a16:creationId xmlns:a16="http://schemas.microsoft.com/office/drawing/2014/main" id="{9C4D3F74-D979-516E-65FE-AFFD9B0B3D29}"/>
              </a:ext>
            </a:extLst>
          </p:cNvPr>
          <p:cNvSpPr/>
          <p:nvPr userDrawn="1"/>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Rectangle : avec coins arrondis en haut 14">
            <a:extLst>
              <a:ext uri="{FF2B5EF4-FFF2-40B4-BE49-F238E27FC236}">
                <a16:creationId xmlns:a16="http://schemas.microsoft.com/office/drawing/2014/main" id="{35DD340C-1D9A-A2F3-9D05-8C864F480E64}"/>
              </a:ext>
            </a:extLst>
          </p:cNvPr>
          <p:cNvSpPr/>
          <p:nvPr userDrawn="1"/>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4" name="ZoneTexte 15">
            <a:extLst>
              <a:ext uri="{FF2B5EF4-FFF2-40B4-BE49-F238E27FC236}">
                <a16:creationId xmlns:a16="http://schemas.microsoft.com/office/drawing/2014/main" id="{E2AA638F-E0F8-3030-B751-D0569A57369F}"/>
              </a:ext>
            </a:extLst>
          </p:cNvPr>
          <p:cNvSpPr txBox="1"/>
          <p:nvPr userDrawn="1"/>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5" name="Rectangle : avec coins arrondis en haut 16">
            <a:extLst>
              <a:ext uri="{FF2B5EF4-FFF2-40B4-BE49-F238E27FC236}">
                <a16:creationId xmlns:a16="http://schemas.microsoft.com/office/drawing/2014/main" id="{988766A1-390C-0C77-9366-448EB9E4E444}"/>
              </a:ext>
            </a:extLst>
          </p:cNvPr>
          <p:cNvSpPr/>
          <p:nvPr userDrawn="1"/>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6" name="Rectangle : avec coins arrondis en haut 15">
            <a:extLst>
              <a:ext uri="{FF2B5EF4-FFF2-40B4-BE49-F238E27FC236}">
                <a16:creationId xmlns:a16="http://schemas.microsoft.com/office/drawing/2014/main" id="{761787DD-20FF-25D7-6E45-CBF8EAA78A89}"/>
              </a:ext>
            </a:extLst>
          </p:cNvPr>
          <p:cNvSpPr/>
          <p:nvPr userDrawn="1"/>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6">
            <a:extLst>
              <a:ext uri="{FF2B5EF4-FFF2-40B4-BE49-F238E27FC236}">
                <a16:creationId xmlns:a16="http://schemas.microsoft.com/office/drawing/2014/main" id="{D1760E51-5388-F8E9-99A5-93DAF77F9F25}"/>
              </a:ext>
            </a:extLst>
          </p:cNvPr>
          <p:cNvSpPr txBox="1"/>
          <p:nvPr userDrawn="1"/>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19" name="Rectangle : avec coins arrondis en haut 16">
            <a:extLst>
              <a:ext uri="{FF2B5EF4-FFF2-40B4-BE49-F238E27FC236}">
                <a16:creationId xmlns:a16="http://schemas.microsoft.com/office/drawing/2014/main" id="{26E665C0-56DD-8119-0639-5C2BE2E9FB12}"/>
              </a:ext>
            </a:extLst>
          </p:cNvPr>
          <p:cNvSpPr/>
          <p:nvPr userDrawn="1"/>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Rectangle : avec coins arrondis en haut 20">
            <a:extLst>
              <a:ext uri="{FF2B5EF4-FFF2-40B4-BE49-F238E27FC236}">
                <a16:creationId xmlns:a16="http://schemas.microsoft.com/office/drawing/2014/main" id="{75B927FA-B737-C095-94CD-286DA9EF84D7}"/>
              </a:ext>
            </a:extLst>
          </p:cNvPr>
          <p:cNvSpPr/>
          <p:nvPr userDrawn="1"/>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2" name="ZoneTexte 21">
            <a:extLst>
              <a:ext uri="{FF2B5EF4-FFF2-40B4-BE49-F238E27FC236}">
                <a16:creationId xmlns:a16="http://schemas.microsoft.com/office/drawing/2014/main" id="{7AEE2C19-F86D-EDC7-DE5D-19A38D97C4F1}"/>
              </a:ext>
            </a:extLst>
          </p:cNvPr>
          <p:cNvSpPr txBox="1"/>
          <p:nvPr userDrawn="1"/>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23" name="Rectangle : avec coins arrondis en haut 16">
            <a:extLst>
              <a:ext uri="{FF2B5EF4-FFF2-40B4-BE49-F238E27FC236}">
                <a16:creationId xmlns:a16="http://schemas.microsoft.com/office/drawing/2014/main" id="{D802C124-4DF8-60FB-9B1B-C1E9C16B2928}"/>
              </a:ext>
            </a:extLst>
          </p:cNvPr>
          <p:cNvSpPr/>
          <p:nvPr userDrawn="1"/>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Espace réservé du texte 40">
            <a:extLst>
              <a:ext uri="{FF2B5EF4-FFF2-40B4-BE49-F238E27FC236}">
                <a16:creationId xmlns:a16="http://schemas.microsoft.com/office/drawing/2014/main" id="{7321EED4-5BC7-1D7D-0EF3-96DEEC4D27A9}"/>
              </a:ext>
            </a:extLst>
          </p:cNvPr>
          <p:cNvSpPr>
            <a:spLocks noGrp="1"/>
          </p:cNvSpPr>
          <p:nvPr>
            <p:ph type="body" sz="quarter" idx="26" hasCustomPrompt="1"/>
          </p:nvPr>
        </p:nvSpPr>
        <p:spPr>
          <a:xfrm>
            <a:off x="2925509" y="3077886"/>
            <a:ext cx="866354"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a:t>
            </a:r>
          </a:p>
        </p:txBody>
      </p:sp>
      <p:sp>
        <p:nvSpPr>
          <p:cNvPr id="27" name="Rectangle : coins arrondis 26">
            <a:extLst>
              <a:ext uri="{FF2B5EF4-FFF2-40B4-BE49-F238E27FC236}">
                <a16:creationId xmlns:a16="http://schemas.microsoft.com/office/drawing/2014/main" id="{BE03CB73-C4C2-73DE-5A5A-CDC08B820373}"/>
              </a:ext>
            </a:extLst>
          </p:cNvPr>
          <p:cNvSpPr/>
          <p:nvPr userDrawn="1"/>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28" name="ZoneTexte 27">
            <a:extLst>
              <a:ext uri="{FF2B5EF4-FFF2-40B4-BE49-F238E27FC236}">
                <a16:creationId xmlns:a16="http://schemas.microsoft.com/office/drawing/2014/main" id="{9708B428-1568-8B3A-2AA0-BBCBD92C2B2D}"/>
              </a:ext>
            </a:extLst>
          </p:cNvPr>
          <p:cNvSpPr txBox="1"/>
          <p:nvPr userDrawn="1"/>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256">
                    <a:lumMod val="100000"/>
                  </a:srgbClr>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256">
                  <a:lumMod val="100000"/>
                </a:srgbClr>
              </a:solidFill>
              <a:effectLst/>
              <a:uLnTx/>
              <a:uFillTx/>
              <a:latin typeface="Segoe UI Semilight" panose="020B0402040204020203" pitchFamily="34" charset="0"/>
              <a:ea typeface="+mn-ea"/>
              <a:cs typeface="Segoe UI" panose="020B0502040204020203" pitchFamily="34" charset="0"/>
            </a:endParaRPr>
          </a:p>
        </p:txBody>
      </p:sp>
      <p:sp>
        <p:nvSpPr>
          <p:cNvPr id="29" name="Titre 1">
            <a:extLst>
              <a:ext uri="{FF2B5EF4-FFF2-40B4-BE49-F238E27FC236}">
                <a16:creationId xmlns:a16="http://schemas.microsoft.com/office/drawing/2014/main" id="{444B771B-F306-9700-C839-0AD1D7EB0841}"/>
              </a:ext>
            </a:extLst>
          </p:cNvPr>
          <p:cNvSpPr>
            <a:spLocks noGrp="1"/>
          </p:cNvSpPr>
          <p:nvPr>
            <p:ph type="title" hasCustomPrompt="1"/>
          </p:nvPr>
        </p:nvSpPr>
        <p:spPr>
          <a:xfrm>
            <a:off x="287866" y="382693"/>
            <a:ext cx="11616267" cy="495088"/>
          </a:xfrm>
        </p:spPr>
        <p:txBody>
          <a:bodyPr/>
          <a:lstStyle>
            <a:lvl1pPr>
              <a:defRPr/>
            </a:lvl1pPr>
          </a:lstStyle>
          <a:p>
            <a:r>
              <a:rPr lang="en-US"/>
              <a:t>Click to add title</a:t>
            </a:r>
          </a:p>
        </p:txBody>
      </p:sp>
      <p:cxnSp>
        <p:nvCxnSpPr>
          <p:cNvPr id="30" name="Connecteur droit 29">
            <a:extLst>
              <a:ext uri="{FF2B5EF4-FFF2-40B4-BE49-F238E27FC236}">
                <a16:creationId xmlns:a16="http://schemas.microsoft.com/office/drawing/2014/main" id="{11B1FDA8-56ED-7BCB-21F5-AE5A8A0B255B}"/>
              </a:ext>
            </a:extLst>
          </p:cNvPr>
          <p:cNvCxnSpPr/>
          <p:nvPr userDrawn="1"/>
        </p:nvCxnSpPr>
        <p:spPr>
          <a:xfrm>
            <a:off x="409842" y="931569"/>
            <a:ext cx="271995" cy="0"/>
          </a:xfrm>
          <a:prstGeom prst="line">
            <a:avLst/>
          </a:prstGeom>
          <a:ln w="47625" cap="rnd">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A391A39B-8B36-4D76-7E68-984DD6982B4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grpSp>
        <p:nvGrpSpPr>
          <p:cNvPr id="32" name="Groupe 31">
            <a:extLst>
              <a:ext uri="{FF2B5EF4-FFF2-40B4-BE49-F238E27FC236}">
                <a16:creationId xmlns:a16="http://schemas.microsoft.com/office/drawing/2014/main" id="{5FF76597-67F3-6F9E-CB7A-31FE7E68CF67}"/>
              </a:ext>
            </a:extLst>
          </p:cNvPr>
          <p:cNvGrpSpPr/>
          <p:nvPr userDrawn="1"/>
        </p:nvGrpSpPr>
        <p:grpSpPr>
          <a:xfrm>
            <a:off x="292160" y="6509289"/>
            <a:ext cx="898842" cy="179017"/>
            <a:chOff x="7804375" y="14663327"/>
            <a:chExt cx="7400924" cy="1473993"/>
          </a:xfrm>
          <a:solidFill>
            <a:schemeClr val="accent2"/>
          </a:solidFill>
        </p:grpSpPr>
        <p:grpSp>
          <p:nvGrpSpPr>
            <p:cNvPr id="33" name="Graphique 37">
              <a:extLst>
                <a:ext uri="{FF2B5EF4-FFF2-40B4-BE49-F238E27FC236}">
                  <a16:creationId xmlns:a16="http://schemas.microsoft.com/office/drawing/2014/main" id="{0F281697-2C9F-304D-0054-FE1B1AB552B1}"/>
                </a:ext>
              </a:extLst>
            </p:cNvPr>
            <p:cNvGrpSpPr/>
            <p:nvPr/>
          </p:nvGrpSpPr>
          <p:grpSpPr>
            <a:xfrm>
              <a:off x="7804375" y="14663327"/>
              <a:ext cx="2394966" cy="1473326"/>
              <a:chOff x="7804375" y="14663327"/>
              <a:chExt cx="2394966" cy="1473326"/>
            </a:xfrm>
            <a:grpFill/>
          </p:grpSpPr>
          <p:sp>
            <p:nvSpPr>
              <p:cNvPr id="35" name="Forme libre : forme 24">
                <a:extLst>
                  <a:ext uri="{FF2B5EF4-FFF2-40B4-BE49-F238E27FC236}">
                    <a16:creationId xmlns:a16="http://schemas.microsoft.com/office/drawing/2014/main" id="{078ADE7C-2E55-A80E-AF78-425E6A8BEDF0}"/>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endParaRPr lang="fr-FR"/>
              </a:p>
            </p:txBody>
          </p:sp>
          <p:sp>
            <p:nvSpPr>
              <p:cNvPr id="36" name="Forme libre : forme 25">
                <a:extLst>
                  <a:ext uri="{FF2B5EF4-FFF2-40B4-BE49-F238E27FC236}">
                    <a16:creationId xmlns:a16="http://schemas.microsoft.com/office/drawing/2014/main" id="{5BAD6E81-0F1B-FA9F-FF36-C338CB93FF05}"/>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chemeClr val="accent4"/>
              </a:solidFill>
              <a:ln w="9525" cap="flat">
                <a:noFill/>
                <a:prstDash val="solid"/>
                <a:miter/>
              </a:ln>
            </p:spPr>
            <p:txBody>
              <a:bodyPr rtlCol="0" anchor="ctr"/>
              <a:lstStyle/>
              <a:p>
                <a:endParaRPr lang="fr-FR"/>
              </a:p>
            </p:txBody>
          </p:sp>
          <p:sp>
            <p:nvSpPr>
              <p:cNvPr id="37" name="Forme libre : forme 26">
                <a:extLst>
                  <a:ext uri="{FF2B5EF4-FFF2-40B4-BE49-F238E27FC236}">
                    <a16:creationId xmlns:a16="http://schemas.microsoft.com/office/drawing/2014/main" id="{1E0ACD8D-365E-F144-179B-664F1EE47CF1}"/>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endParaRPr lang="fr-FR"/>
              </a:p>
            </p:txBody>
          </p:sp>
        </p:grpSp>
        <p:sp>
          <p:nvSpPr>
            <p:cNvPr id="34" name="Forme libre : forme 16">
              <a:extLst>
                <a:ext uri="{FF2B5EF4-FFF2-40B4-BE49-F238E27FC236}">
                  <a16:creationId xmlns:a16="http://schemas.microsoft.com/office/drawing/2014/main" id="{F07A990F-227C-7A89-0260-1BED46BA6E73}"/>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endParaRPr lang="fr-FR"/>
            </a:p>
          </p:txBody>
        </p:sp>
      </p:grpSp>
      <p:sp>
        <p:nvSpPr>
          <p:cNvPr id="38" name="Espace réservé du texte 40">
            <a:extLst>
              <a:ext uri="{FF2B5EF4-FFF2-40B4-BE49-F238E27FC236}">
                <a16:creationId xmlns:a16="http://schemas.microsoft.com/office/drawing/2014/main" id="{EF395655-C492-671B-A06C-902A7BE3D6E3}"/>
              </a:ext>
            </a:extLst>
          </p:cNvPr>
          <p:cNvSpPr>
            <a:spLocks noGrp="1"/>
          </p:cNvSpPr>
          <p:nvPr>
            <p:ph type="body" sz="quarter" idx="27" hasCustomPrompt="1"/>
          </p:nvPr>
        </p:nvSpPr>
        <p:spPr>
          <a:xfrm>
            <a:off x="2925509" y="3513882"/>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39" name="Espace réservé du texte 40">
            <a:extLst>
              <a:ext uri="{FF2B5EF4-FFF2-40B4-BE49-F238E27FC236}">
                <a16:creationId xmlns:a16="http://schemas.microsoft.com/office/drawing/2014/main" id="{CF4D1EA6-56C1-FB70-1FC0-841C805A6F83}"/>
              </a:ext>
            </a:extLst>
          </p:cNvPr>
          <p:cNvSpPr>
            <a:spLocks noGrp="1"/>
          </p:cNvSpPr>
          <p:nvPr>
            <p:ph type="body" sz="quarter" idx="28" hasCustomPrompt="1"/>
          </p:nvPr>
        </p:nvSpPr>
        <p:spPr>
          <a:xfrm>
            <a:off x="2945664" y="3945593"/>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err="1">
                <a:solidFill>
                  <a:srgbClr val="1A3256"/>
                </a:solidFill>
                <a:latin typeface="Segoe UI Semilight"/>
              </a:rPr>
              <a:t>Xxxx</a:t>
            </a:r>
            <a:r>
              <a:rPr lang="en-US" sz="1800">
                <a:solidFill>
                  <a:srgbClr val="1A3256"/>
                </a:solidFill>
                <a:latin typeface="Segoe UI Semilight"/>
              </a:rPr>
              <a:t>  €/year</a:t>
            </a:r>
          </a:p>
        </p:txBody>
      </p:sp>
      <p:sp>
        <p:nvSpPr>
          <p:cNvPr id="40" name="Espace réservé du texte 40">
            <a:extLst>
              <a:ext uri="{FF2B5EF4-FFF2-40B4-BE49-F238E27FC236}">
                <a16:creationId xmlns:a16="http://schemas.microsoft.com/office/drawing/2014/main" id="{D3276A6F-31A1-43D9-87BE-2B4E8448261E}"/>
              </a:ext>
            </a:extLst>
          </p:cNvPr>
          <p:cNvSpPr>
            <a:spLocks noGrp="1"/>
          </p:cNvSpPr>
          <p:nvPr>
            <p:ph type="body" sz="quarter" idx="29" hasCustomPrompt="1"/>
          </p:nvPr>
        </p:nvSpPr>
        <p:spPr>
          <a:xfrm>
            <a:off x="2925508" y="4699841"/>
            <a:ext cx="1859569" cy="229327"/>
          </a:xfrm>
        </p:spPr>
        <p:txBody>
          <a:bodyPr lIns="72000" tIns="72000" rIns="72000" bIns="72000" anchor="ctr">
            <a:noAutofit/>
          </a:bodyPr>
          <a:lstStyle>
            <a:lvl1pPr marL="0" indent="0">
              <a:buNone/>
              <a:defRPr lang="en-US" sz="1600" kern="1200" dirty="0">
                <a:solidFill>
                  <a:srgbClr val="1A3256"/>
                </a:solidFill>
                <a:latin typeface="Segoe UI Semilight"/>
                <a:ea typeface="+mn-ea"/>
                <a:cs typeface="+mn-cs"/>
              </a:defRPr>
            </a:lvl1pPr>
          </a:lstStyle>
          <a:p>
            <a:r>
              <a:rPr lang="en-US" sz="1800">
                <a:solidFill>
                  <a:srgbClr val="1A3256"/>
                </a:solidFill>
                <a:latin typeface="Segoe UI Semilight"/>
              </a:rPr>
              <a:t>XX  months</a:t>
            </a:r>
          </a:p>
        </p:txBody>
      </p:sp>
    </p:spTree>
    <p:extLst>
      <p:ext uri="{BB962C8B-B14F-4D97-AF65-F5344CB8AC3E}">
        <p14:creationId xmlns:p14="http://schemas.microsoft.com/office/powerpoint/2010/main" val="418171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Modifiez le style du titre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301029" cy="169277"/>
          </a:xfrm>
          <a:prstGeom prst="rect">
            <a:avLst/>
          </a:prstGeom>
          <a:noFill/>
        </p:spPr>
        <p:txBody>
          <a:bodyPr vert="horz" wrap="square" lIns="72000" tIns="0" rIns="36000" bIns="0" rtlCol="0" anchor="ctr">
            <a:sp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pPr/>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pic>
        <p:nvPicPr>
          <p:cNvPr id="3" name="Graphique 2">
            <a:extLst>
              <a:ext uri="{FF2B5EF4-FFF2-40B4-BE49-F238E27FC236}">
                <a16:creationId xmlns:a16="http://schemas.microsoft.com/office/drawing/2014/main" id="{1569F16A-E6A6-E957-7FBE-917F6DF6C9F2}"/>
              </a:ext>
            </a:extLst>
          </p:cNvPr>
          <p:cNvPicPr>
            <a:picLocks noChangeAspect="1"/>
          </p:cNvPicPr>
          <p:nvPr userDrawn="1"/>
        </p:nvPicPr>
        <p:blipFill rotWithShape="1">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l="8861" t="-3712" r="37096" b="61920"/>
          <a:stretch/>
        </p:blipFill>
        <p:spPr>
          <a:xfrm>
            <a:off x="6671647" y="-31080"/>
            <a:ext cx="5520353" cy="4448196"/>
          </a:xfrm>
          <a:prstGeom prst="rect">
            <a:avLst/>
          </a:prstGeom>
        </p:spPr>
      </p:pic>
      <p:pic>
        <p:nvPicPr>
          <p:cNvPr id="7" name="Graphique 6">
            <a:extLst>
              <a:ext uri="{FF2B5EF4-FFF2-40B4-BE49-F238E27FC236}">
                <a16:creationId xmlns:a16="http://schemas.microsoft.com/office/drawing/2014/main" id="{DB68BB26-D3CE-9FF0-3A2E-414324C480D0}"/>
              </a:ext>
            </a:extLst>
          </p:cNvPr>
          <p:cNvPicPr>
            <a:picLocks noChangeAspect="1"/>
          </p:cNvPicPr>
          <p:nvPr userDrawn="1"/>
        </p:nvPicPr>
        <p:blipFill rotWithShape="1">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l="8861" t="-3712" r="64117" b="61920"/>
          <a:stretch/>
        </p:blipFill>
        <p:spPr>
          <a:xfrm rot="10800000">
            <a:off x="-1" y="1886193"/>
            <a:ext cx="2760176" cy="4448196"/>
          </a:xfrm>
          <a:prstGeom prst="rect">
            <a:avLst/>
          </a:prstGeom>
        </p:spPr>
      </p:pic>
      <p:grpSp>
        <p:nvGrpSpPr>
          <p:cNvPr id="8" name="Groupe 7">
            <a:extLst>
              <a:ext uri="{FF2B5EF4-FFF2-40B4-BE49-F238E27FC236}">
                <a16:creationId xmlns:a16="http://schemas.microsoft.com/office/drawing/2014/main" id="{13778E6C-AE74-FAB9-0D9F-2BEACAA0FE5A}"/>
              </a:ext>
            </a:extLst>
          </p:cNvPr>
          <p:cNvGrpSpPr/>
          <p:nvPr userDrawn="1"/>
        </p:nvGrpSpPr>
        <p:grpSpPr>
          <a:xfrm>
            <a:off x="292160" y="6509289"/>
            <a:ext cx="898842" cy="179017"/>
            <a:chOff x="7804375" y="14663327"/>
            <a:chExt cx="7400924" cy="1473993"/>
          </a:xfrm>
          <a:solidFill>
            <a:srgbClr val="00447B"/>
          </a:solidFill>
        </p:grpSpPr>
        <p:grpSp>
          <p:nvGrpSpPr>
            <p:cNvPr id="9" name="Graphique 37">
              <a:extLst>
                <a:ext uri="{FF2B5EF4-FFF2-40B4-BE49-F238E27FC236}">
                  <a16:creationId xmlns:a16="http://schemas.microsoft.com/office/drawing/2014/main" id="{F3C51CEB-9C4F-DADE-E367-671615538F5E}"/>
                </a:ext>
              </a:extLst>
            </p:cNvPr>
            <p:cNvGrpSpPr/>
            <p:nvPr/>
          </p:nvGrpSpPr>
          <p:grpSpPr>
            <a:xfrm>
              <a:off x="7804375" y="14663327"/>
              <a:ext cx="2394966" cy="1473326"/>
              <a:chOff x="7804375" y="14663327"/>
              <a:chExt cx="2394966" cy="1473326"/>
            </a:xfrm>
            <a:grpFill/>
          </p:grpSpPr>
          <p:sp>
            <p:nvSpPr>
              <p:cNvPr id="11" name="Forme libre : forme 24">
                <a:extLst>
                  <a:ext uri="{FF2B5EF4-FFF2-40B4-BE49-F238E27FC236}">
                    <a16:creationId xmlns:a16="http://schemas.microsoft.com/office/drawing/2014/main" id="{56E791D8-E09C-2EE9-FD36-0F916AD8A1EB}"/>
                  </a:ext>
                </a:extLst>
              </p:cNvPr>
              <p:cNvSpPr/>
              <p:nvPr/>
            </p:nvSpPr>
            <p:spPr>
              <a:xfrm>
                <a:off x="8464266" y="14990796"/>
                <a:ext cx="1206016" cy="1137570"/>
              </a:xfrm>
              <a:custGeom>
                <a:avLst/>
                <a:gdLst>
                  <a:gd name="connsiteX0" fmla="*/ 221075 w 1206016"/>
                  <a:gd name="connsiteY0" fmla="*/ 0 h 1137570"/>
                  <a:gd name="connsiteX1" fmla="*/ 0 w 1206016"/>
                  <a:gd name="connsiteY1" fmla="*/ 1137571 h 1137570"/>
                  <a:gd name="connsiteX2" fmla="*/ 467678 w 1206016"/>
                  <a:gd name="connsiteY2" fmla="*/ 1137571 h 1137570"/>
                  <a:gd name="connsiteX3" fmla="*/ 1192530 w 1206016"/>
                  <a:gd name="connsiteY3" fmla="*/ 536258 h 1137570"/>
                  <a:gd name="connsiteX4" fmla="*/ 792290 w 1206016"/>
                  <a:gd name="connsiteY4" fmla="*/ 95 h 1137570"/>
                  <a:gd name="connsiteX5" fmla="*/ 221075 w 1206016"/>
                  <a:gd name="connsiteY5" fmla="*/ 95 h 1137570"/>
                  <a:gd name="connsiteX6" fmla="*/ 452723 w 1206016"/>
                  <a:gd name="connsiteY6" fmla="*/ 96869 h 1137570"/>
                  <a:gd name="connsiteX7" fmla="*/ 616458 w 1206016"/>
                  <a:gd name="connsiteY7" fmla="*/ 96869 h 1137570"/>
                  <a:gd name="connsiteX8" fmla="*/ 915638 w 1206016"/>
                  <a:gd name="connsiteY8" fmla="*/ 534543 h 1137570"/>
                  <a:gd name="connsiteX9" fmla="*/ 411290 w 1206016"/>
                  <a:gd name="connsiteY9" fmla="*/ 1040606 h 1137570"/>
                  <a:gd name="connsiteX10" fmla="*/ 269367 w 1206016"/>
                  <a:gd name="connsiteY10" fmla="*/ 1040606 h 1137570"/>
                  <a:gd name="connsiteX11" fmla="*/ 452723 w 1206016"/>
                  <a:gd name="connsiteY11" fmla="*/ 96774 h 113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06016" h="1137570">
                    <a:moveTo>
                      <a:pt x="221075" y="0"/>
                    </a:moveTo>
                    <a:lnTo>
                      <a:pt x="0" y="1137571"/>
                    </a:lnTo>
                    <a:lnTo>
                      <a:pt x="467678" y="1137571"/>
                    </a:lnTo>
                    <a:cubicBezTo>
                      <a:pt x="810101" y="1137571"/>
                      <a:pt x="1119188" y="913733"/>
                      <a:pt x="1192530" y="536258"/>
                    </a:cubicBezTo>
                    <a:cubicBezTo>
                      <a:pt x="1245775" y="262318"/>
                      <a:pt x="1147191" y="13430"/>
                      <a:pt x="792290" y="95"/>
                    </a:cubicBezTo>
                    <a:lnTo>
                      <a:pt x="221075" y="95"/>
                    </a:lnTo>
                    <a:close/>
                    <a:moveTo>
                      <a:pt x="452723" y="96869"/>
                    </a:moveTo>
                    <a:lnTo>
                      <a:pt x="616458" y="96869"/>
                    </a:lnTo>
                    <a:cubicBezTo>
                      <a:pt x="851916" y="96869"/>
                      <a:pt x="976598" y="220504"/>
                      <a:pt x="915638" y="534543"/>
                    </a:cubicBezTo>
                    <a:cubicBezTo>
                      <a:pt x="839629" y="925354"/>
                      <a:pt x="641795" y="1040606"/>
                      <a:pt x="411290" y="1040606"/>
                    </a:cubicBezTo>
                    <a:lnTo>
                      <a:pt x="269367" y="1040606"/>
                    </a:lnTo>
                    <a:lnTo>
                      <a:pt x="452723" y="96774"/>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2" name="Forme libre : forme 25">
                <a:extLst>
                  <a:ext uri="{FF2B5EF4-FFF2-40B4-BE49-F238E27FC236}">
                    <a16:creationId xmlns:a16="http://schemas.microsoft.com/office/drawing/2014/main" id="{9A762340-F561-4219-42B5-8148172965AE}"/>
                  </a:ext>
                </a:extLst>
              </p:cNvPr>
              <p:cNvSpPr/>
              <p:nvPr/>
            </p:nvSpPr>
            <p:spPr>
              <a:xfrm>
                <a:off x="7804375" y="14663327"/>
                <a:ext cx="2394966" cy="1136017"/>
              </a:xfrm>
              <a:custGeom>
                <a:avLst/>
                <a:gdLst>
                  <a:gd name="connsiteX0" fmla="*/ 1852232 w 2394966"/>
                  <a:gd name="connsiteY0" fmla="*/ 299752 h 1136017"/>
                  <a:gd name="connsiteX1" fmla="*/ 1816132 w 2394966"/>
                  <a:gd name="connsiteY1" fmla="*/ 148781 h 1136017"/>
                  <a:gd name="connsiteX2" fmla="*/ 2265426 w 2394966"/>
                  <a:gd name="connsiteY2" fmla="*/ 0 h 1136017"/>
                  <a:gd name="connsiteX3" fmla="*/ 2394966 w 2394966"/>
                  <a:gd name="connsiteY3" fmla="*/ 451961 h 1136017"/>
                  <a:gd name="connsiteX4" fmla="*/ 2237804 w 2394966"/>
                  <a:gd name="connsiteY4" fmla="*/ 487775 h 1136017"/>
                  <a:gd name="connsiteX5" fmla="*/ 2207514 w 2394966"/>
                  <a:gd name="connsiteY5" fmla="*/ 303086 h 1136017"/>
                  <a:gd name="connsiteX6" fmla="*/ 0 w 2394966"/>
                  <a:gd name="connsiteY6" fmla="*/ 1074801 h 1136017"/>
                  <a:gd name="connsiteX7" fmla="*/ 17812 w 2394966"/>
                  <a:gd name="connsiteY7" fmla="*/ 1033272 h 1136017"/>
                  <a:gd name="connsiteX8" fmla="*/ 2028349 w 2394966"/>
                  <a:gd name="connsiteY8" fmla="*/ 231458 h 1136017"/>
                  <a:gd name="connsiteX9" fmla="*/ 1852232 w 2394966"/>
                  <a:gd name="connsiteY9" fmla="*/ 299752 h 11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4966" h="1136017">
                    <a:moveTo>
                      <a:pt x="1852232" y="299752"/>
                    </a:moveTo>
                    <a:cubicBezTo>
                      <a:pt x="1851946" y="217742"/>
                      <a:pt x="1838611" y="205264"/>
                      <a:pt x="1816132" y="148781"/>
                    </a:cubicBezTo>
                    <a:lnTo>
                      <a:pt x="2265426" y="0"/>
                    </a:lnTo>
                    <a:lnTo>
                      <a:pt x="2394966" y="451961"/>
                    </a:lnTo>
                    <a:cubicBezTo>
                      <a:pt x="2348103" y="449199"/>
                      <a:pt x="2298478" y="454724"/>
                      <a:pt x="2237804" y="487775"/>
                    </a:cubicBezTo>
                    <a:lnTo>
                      <a:pt x="2207514" y="303086"/>
                    </a:lnTo>
                    <a:cubicBezTo>
                      <a:pt x="2042160" y="609124"/>
                      <a:pt x="1223677" y="1353217"/>
                      <a:pt x="0" y="1074801"/>
                    </a:cubicBezTo>
                    <a:cubicBezTo>
                      <a:pt x="7906" y="1068038"/>
                      <a:pt x="14002" y="1043654"/>
                      <a:pt x="17812" y="1033272"/>
                    </a:cubicBezTo>
                    <a:cubicBezTo>
                      <a:pt x="1146429" y="1185005"/>
                      <a:pt x="1915478" y="481679"/>
                      <a:pt x="2028349" y="231458"/>
                    </a:cubicBezTo>
                    <a:lnTo>
                      <a:pt x="1852232" y="299752"/>
                    </a:lnTo>
                    <a:close/>
                  </a:path>
                </a:pathLst>
              </a:custGeom>
              <a:solidFill>
                <a:srgbClr val="EF1A25"/>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sp>
            <p:nvSpPr>
              <p:cNvPr id="14" name="Forme libre : forme 26">
                <a:extLst>
                  <a:ext uri="{FF2B5EF4-FFF2-40B4-BE49-F238E27FC236}">
                    <a16:creationId xmlns:a16="http://schemas.microsoft.com/office/drawing/2014/main" id="{B4FCD7EB-E956-B10D-15CD-DBED1A503152}"/>
                  </a:ext>
                </a:extLst>
              </p:cNvPr>
              <p:cNvSpPr/>
              <p:nvPr/>
            </p:nvSpPr>
            <p:spPr>
              <a:xfrm>
                <a:off x="8045167" y="14990796"/>
                <a:ext cx="473297" cy="1145857"/>
              </a:xfrm>
              <a:custGeom>
                <a:avLst/>
                <a:gdLst>
                  <a:gd name="connsiteX0" fmla="*/ 95 w 473297"/>
                  <a:gd name="connsiteY0" fmla="*/ 1145857 h 1145857"/>
                  <a:gd name="connsiteX1" fmla="*/ 126968 w 473297"/>
                  <a:gd name="connsiteY1" fmla="*/ 1137571 h 1145857"/>
                  <a:gd name="connsiteX2" fmla="*/ 250603 w 473297"/>
                  <a:gd name="connsiteY2" fmla="*/ 1145857 h 1145857"/>
                  <a:gd name="connsiteX3" fmla="*/ 473297 w 473297"/>
                  <a:gd name="connsiteY3" fmla="*/ 0 h 1145857"/>
                  <a:gd name="connsiteX4" fmla="*/ 346424 w 473297"/>
                  <a:gd name="connsiteY4" fmla="*/ 8382 h 1145857"/>
                  <a:gd name="connsiteX5" fmla="*/ 222790 w 473297"/>
                  <a:gd name="connsiteY5" fmla="*/ 0 h 1145857"/>
                  <a:gd name="connsiteX6" fmla="*/ 0 w 473297"/>
                  <a:gd name="connsiteY6" fmla="*/ 1145857 h 114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297" h="1145857">
                    <a:moveTo>
                      <a:pt x="95" y="1145857"/>
                    </a:moveTo>
                    <a:cubicBezTo>
                      <a:pt x="42481" y="1142524"/>
                      <a:pt x="85249" y="1137571"/>
                      <a:pt x="126968" y="1137571"/>
                    </a:cubicBezTo>
                    <a:cubicBezTo>
                      <a:pt x="168688" y="1137571"/>
                      <a:pt x="209550" y="1142619"/>
                      <a:pt x="250603" y="1145857"/>
                    </a:cubicBezTo>
                    <a:lnTo>
                      <a:pt x="473297" y="0"/>
                    </a:lnTo>
                    <a:cubicBezTo>
                      <a:pt x="430911" y="3239"/>
                      <a:pt x="388144" y="8382"/>
                      <a:pt x="346424" y="8382"/>
                    </a:cubicBezTo>
                    <a:cubicBezTo>
                      <a:pt x="304705" y="8382"/>
                      <a:pt x="263843" y="3334"/>
                      <a:pt x="222790" y="0"/>
                    </a:cubicBezTo>
                    <a:lnTo>
                      <a:pt x="0" y="1145857"/>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
          <p:nvSpPr>
            <p:cNvPr id="10" name="Forme libre : forme 16">
              <a:extLst>
                <a:ext uri="{FF2B5EF4-FFF2-40B4-BE49-F238E27FC236}">
                  <a16:creationId xmlns:a16="http://schemas.microsoft.com/office/drawing/2014/main" id="{79D79043-FC34-8ECC-83CD-00CE2A3D8BD6}"/>
                </a:ext>
              </a:extLst>
            </p:cNvPr>
            <p:cNvSpPr/>
            <p:nvPr/>
          </p:nvSpPr>
          <p:spPr>
            <a:xfrm>
              <a:off x="9751570" y="15324933"/>
              <a:ext cx="5453729" cy="812387"/>
            </a:xfrm>
            <a:custGeom>
              <a:avLst/>
              <a:gdLst>
                <a:gd name="connsiteX0" fmla="*/ 5395722 w 5453729"/>
                <a:gd name="connsiteY0" fmla="*/ 166592 h 812387"/>
                <a:gd name="connsiteX1" fmla="*/ 5453730 w 5453729"/>
                <a:gd name="connsiteY1" fmla="*/ 54388 h 812387"/>
                <a:gd name="connsiteX2" fmla="*/ 5285328 w 5453729"/>
                <a:gd name="connsiteY2" fmla="*/ 0 h 812387"/>
                <a:gd name="connsiteX3" fmla="*/ 4977384 w 5453729"/>
                <a:gd name="connsiteY3" fmla="*/ 237839 h 812387"/>
                <a:gd name="connsiteX4" fmla="*/ 5239417 w 5453729"/>
                <a:gd name="connsiteY4" fmla="*/ 626459 h 812387"/>
                <a:gd name="connsiteX5" fmla="*/ 5083969 w 5453729"/>
                <a:gd name="connsiteY5" fmla="*/ 744188 h 812387"/>
                <a:gd name="connsiteX6" fmla="*/ 4951953 w 5453729"/>
                <a:gd name="connsiteY6" fmla="*/ 619601 h 812387"/>
                <a:gd name="connsiteX7" fmla="*/ 4930331 w 5453729"/>
                <a:gd name="connsiteY7" fmla="*/ 619601 h 812387"/>
                <a:gd name="connsiteX8" fmla="*/ 4869561 w 5453729"/>
                <a:gd name="connsiteY8" fmla="*/ 763429 h 812387"/>
                <a:gd name="connsiteX9" fmla="*/ 5042535 w 5453729"/>
                <a:gd name="connsiteY9" fmla="*/ 812197 h 812387"/>
                <a:gd name="connsiteX10" fmla="*/ 5391055 w 5453729"/>
                <a:gd name="connsiteY10" fmla="*/ 562928 h 812387"/>
                <a:gd name="connsiteX11" fmla="*/ 5121307 w 5453729"/>
                <a:gd name="connsiteY11" fmla="*/ 178975 h 812387"/>
                <a:gd name="connsiteX12" fmla="*/ 5267516 w 5453729"/>
                <a:gd name="connsiteY12" fmla="*/ 67913 h 812387"/>
                <a:gd name="connsiteX13" fmla="*/ 5378577 w 5453729"/>
                <a:gd name="connsiteY13" fmla="*/ 166592 h 812387"/>
                <a:gd name="connsiteX14" fmla="*/ 5395627 w 5453729"/>
                <a:gd name="connsiteY14" fmla="*/ 166592 h 812387"/>
                <a:gd name="connsiteX15" fmla="*/ 4776692 w 5453729"/>
                <a:gd name="connsiteY15" fmla="*/ 659320 h 812387"/>
                <a:gd name="connsiteX16" fmla="*/ 4557427 w 5453729"/>
                <a:gd name="connsiteY16" fmla="*/ 744284 h 812387"/>
                <a:gd name="connsiteX17" fmla="*/ 4351878 w 5453729"/>
                <a:gd name="connsiteY17" fmla="*/ 414719 h 812387"/>
                <a:gd name="connsiteX18" fmla="*/ 4683157 w 5453729"/>
                <a:gd name="connsiteY18" fmla="*/ 68008 h 812387"/>
                <a:gd name="connsiteX19" fmla="*/ 4850987 w 5453729"/>
                <a:gd name="connsiteY19" fmla="*/ 172307 h 812387"/>
                <a:gd name="connsiteX20" fmla="*/ 4866799 w 5453729"/>
                <a:gd name="connsiteY20" fmla="*/ 172307 h 812387"/>
                <a:gd name="connsiteX21" fmla="*/ 4915567 w 5453729"/>
                <a:gd name="connsiteY21" fmla="*/ 55626 h 812387"/>
                <a:gd name="connsiteX22" fmla="*/ 4695254 w 5453729"/>
                <a:gd name="connsiteY22" fmla="*/ 191 h 812387"/>
                <a:gd name="connsiteX23" fmla="*/ 4160806 w 5453729"/>
                <a:gd name="connsiteY23" fmla="*/ 430625 h 812387"/>
                <a:gd name="connsiteX24" fmla="*/ 4512469 w 5453729"/>
                <a:gd name="connsiteY24" fmla="*/ 812387 h 812387"/>
                <a:gd name="connsiteX25" fmla="*/ 4746212 w 5453729"/>
                <a:gd name="connsiteY25" fmla="*/ 763619 h 812387"/>
                <a:gd name="connsiteX26" fmla="*/ 4790028 w 5453729"/>
                <a:gd name="connsiteY26" fmla="*/ 666178 h 812387"/>
                <a:gd name="connsiteX27" fmla="*/ 4776692 w 5453729"/>
                <a:gd name="connsiteY27" fmla="*/ 659416 h 812387"/>
                <a:gd name="connsiteX28" fmla="*/ 3802571 w 5453729"/>
                <a:gd name="connsiteY28" fmla="*/ 797433 h 812387"/>
                <a:gd name="connsiteX29" fmla="*/ 3888677 w 5453729"/>
                <a:gd name="connsiteY29" fmla="*/ 791813 h 812387"/>
                <a:gd name="connsiteX30" fmla="*/ 3972497 w 5453729"/>
                <a:gd name="connsiteY30" fmla="*/ 797433 h 812387"/>
                <a:gd name="connsiteX31" fmla="*/ 4123468 w 5453729"/>
                <a:gd name="connsiteY31" fmla="*/ 20383 h 812387"/>
                <a:gd name="connsiteX32" fmla="*/ 4037457 w 5453729"/>
                <a:gd name="connsiteY32" fmla="*/ 26003 h 812387"/>
                <a:gd name="connsiteX33" fmla="*/ 3953542 w 5453729"/>
                <a:gd name="connsiteY33" fmla="*/ 20383 h 812387"/>
                <a:gd name="connsiteX34" fmla="*/ 3802476 w 5453729"/>
                <a:gd name="connsiteY34" fmla="*/ 797433 h 812387"/>
                <a:gd name="connsiteX35" fmla="*/ 3625120 w 5453729"/>
                <a:gd name="connsiteY35" fmla="*/ 100775 h 812387"/>
                <a:gd name="connsiteX36" fmla="*/ 3824764 w 5453729"/>
                <a:gd name="connsiteY36" fmla="*/ 116586 h 812387"/>
                <a:gd name="connsiteX37" fmla="*/ 3828574 w 5453729"/>
                <a:gd name="connsiteY37" fmla="*/ 67818 h 812387"/>
                <a:gd name="connsiteX38" fmla="*/ 3843528 w 5453729"/>
                <a:gd name="connsiteY38" fmla="*/ 20288 h 812387"/>
                <a:gd name="connsiteX39" fmla="*/ 3260122 w 5453729"/>
                <a:gd name="connsiteY39" fmla="*/ 20288 h 812387"/>
                <a:gd name="connsiteX40" fmla="*/ 3256503 w 5453729"/>
                <a:gd name="connsiteY40" fmla="*/ 67818 h 812387"/>
                <a:gd name="connsiteX41" fmla="*/ 3241358 w 5453729"/>
                <a:gd name="connsiteY41" fmla="*/ 116586 h 812387"/>
                <a:gd name="connsiteX42" fmla="*/ 3455194 w 5453729"/>
                <a:gd name="connsiteY42" fmla="*/ 100775 h 812387"/>
                <a:gd name="connsiteX43" fmla="*/ 3319749 w 5453729"/>
                <a:gd name="connsiteY43" fmla="*/ 797433 h 812387"/>
                <a:gd name="connsiteX44" fmla="*/ 3405759 w 5453729"/>
                <a:gd name="connsiteY44" fmla="*/ 791813 h 812387"/>
                <a:gd name="connsiteX45" fmla="*/ 3489674 w 5453729"/>
                <a:gd name="connsiteY45" fmla="*/ 797433 h 812387"/>
                <a:gd name="connsiteX46" fmla="*/ 3625025 w 5453729"/>
                <a:gd name="connsiteY46" fmla="*/ 100775 h 812387"/>
                <a:gd name="connsiteX47" fmla="*/ 3116676 w 5453729"/>
                <a:gd name="connsiteY47" fmla="*/ 166592 h 812387"/>
                <a:gd name="connsiteX48" fmla="*/ 3174778 w 5453729"/>
                <a:gd name="connsiteY48" fmla="*/ 54388 h 812387"/>
                <a:gd name="connsiteX49" fmla="*/ 3006376 w 5453729"/>
                <a:gd name="connsiteY49" fmla="*/ 0 h 812387"/>
                <a:gd name="connsiteX50" fmla="*/ 2698433 w 5453729"/>
                <a:gd name="connsiteY50" fmla="*/ 237839 h 812387"/>
                <a:gd name="connsiteX51" fmla="*/ 2960561 w 5453729"/>
                <a:gd name="connsiteY51" fmla="*/ 626459 h 812387"/>
                <a:gd name="connsiteX52" fmla="*/ 2805113 w 5453729"/>
                <a:gd name="connsiteY52" fmla="*/ 744188 h 812387"/>
                <a:gd name="connsiteX53" fmla="*/ 2673001 w 5453729"/>
                <a:gd name="connsiteY53" fmla="*/ 619601 h 812387"/>
                <a:gd name="connsiteX54" fmla="*/ 2651379 w 5453729"/>
                <a:gd name="connsiteY54" fmla="*/ 619601 h 812387"/>
                <a:gd name="connsiteX55" fmla="*/ 2590610 w 5453729"/>
                <a:gd name="connsiteY55" fmla="*/ 763429 h 812387"/>
                <a:gd name="connsiteX56" fmla="*/ 2763584 w 5453729"/>
                <a:gd name="connsiteY56" fmla="*/ 812197 h 812387"/>
                <a:gd name="connsiteX57" fmla="*/ 3112199 w 5453729"/>
                <a:gd name="connsiteY57" fmla="*/ 562928 h 812387"/>
                <a:gd name="connsiteX58" fmla="*/ 2842546 w 5453729"/>
                <a:gd name="connsiteY58" fmla="*/ 178975 h 812387"/>
                <a:gd name="connsiteX59" fmla="*/ 2988660 w 5453729"/>
                <a:gd name="connsiteY59" fmla="*/ 67913 h 812387"/>
                <a:gd name="connsiteX60" fmla="*/ 3099816 w 5453729"/>
                <a:gd name="connsiteY60" fmla="*/ 166592 h 812387"/>
                <a:gd name="connsiteX61" fmla="*/ 3116771 w 5453729"/>
                <a:gd name="connsiteY61" fmla="*/ 166592 h 812387"/>
                <a:gd name="connsiteX62" fmla="*/ 2287238 w 5453729"/>
                <a:gd name="connsiteY62" fmla="*/ 797433 h 812387"/>
                <a:gd name="connsiteX63" fmla="*/ 2373345 w 5453729"/>
                <a:gd name="connsiteY63" fmla="*/ 791813 h 812387"/>
                <a:gd name="connsiteX64" fmla="*/ 2457164 w 5453729"/>
                <a:gd name="connsiteY64" fmla="*/ 797433 h 812387"/>
                <a:gd name="connsiteX65" fmla="*/ 2608231 w 5453729"/>
                <a:gd name="connsiteY65" fmla="*/ 20383 h 812387"/>
                <a:gd name="connsiteX66" fmla="*/ 2522220 w 5453729"/>
                <a:gd name="connsiteY66" fmla="*/ 26003 h 812387"/>
                <a:gd name="connsiteX67" fmla="*/ 2438305 w 5453729"/>
                <a:gd name="connsiteY67" fmla="*/ 20383 h 812387"/>
                <a:gd name="connsiteX68" fmla="*/ 2287238 w 5453729"/>
                <a:gd name="connsiteY68" fmla="*/ 797433 h 812387"/>
                <a:gd name="connsiteX69" fmla="*/ 2206086 w 5453729"/>
                <a:gd name="connsiteY69" fmla="*/ 447485 h 812387"/>
                <a:gd name="connsiteX70" fmla="*/ 2120075 w 5453729"/>
                <a:gd name="connsiteY70" fmla="*/ 453104 h 812387"/>
                <a:gd name="connsiteX71" fmla="*/ 2036255 w 5453729"/>
                <a:gd name="connsiteY71" fmla="*/ 447485 h 812387"/>
                <a:gd name="connsiteX72" fmla="*/ 1984820 w 5453729"/>
                <a:gd name="connsiteY72" fmla="*/ 712470 h 812387"/>
                <a:gd name="connsiteX73" fmla="*/ 1853946 w 5453729"/>
                <a:gd name="connsiteY73" fmla="*/ 744188 h 812387"/>
                <a:gd name="connsiteX74" fmla="*/ 1643348 w 5453729"/>
                <a:gd name="connsiteY74" fmla="*/ 429292 h 812387"/>
                <a:gd name="connsiteX75" fmla="*/ 1995678 w 5453729"/>
                <a:gd name="connsiteY75" fmla="*/ 67913 h 812387"/>
                <a:gd name="connsiteX76" fmla="*/ 2196370 w 5453729"/>
                <a:gd name="connsiteY76" fmla="*/ 183452 h 812387"/>
                <a:gd name="connsiteX77" fmla="*/ 2212181 w 5453729"/>
                <a:gd name="connsiteY77" fmla="*/ 183452 h 812387"/>
                <a:gd name="connsiteX78" fmla="*/ 2266188 w 5453729"/>
                <a:gd name="connsiteY78" fmla="*/ 69056 h 812387"/>
                <a:gd name="connsiteX79" fmla="*/ 2006632 w 5453729"/>
                <a:gd name="connsiteY79" fmla="*/ 0 h 812387"/>
                <a:gd name="connsiteX80" fmla="*/ 1455992 w 5453729"/>
                <a:gd name="connsiteY80" fmla="*/ 425863 h 812387"/>
                <a:gd name="connsiteX81" fmla="*/ 1832896 w 5453729"/>
                <a:gd name="connsiteY81" fmla="*/ 812197 h 812387"/>
                <a:gd name="connsiteX82" fmla="*/ 2145316 w 5453729"/>
                <a:gd name="connsiteY82" fmla="*/ 761238 h 812387"/>
                <a:gd name="connsiteX83" fmla="*/ 2206276 w 5453729"/>
                <a:gd name="connsiteY83" fmla="*/ 447485 h 812387"/>
                <a:gd name="connsiteX84" fmla="*/ 1022033 w 5453729"/>
                <a:gd name="connsiteY84" fmla="*/ 67913 h 812387"/>
                <a:gd name="connsiteX85" fmla="*/ 1198817 w 5453729"/>
                <a:gd name="connsiteY85" fmla="*/ 381762 h 812387"/>
                <a:gd name="connsiteX86" fmla="*/ 875824 w 5453729"/>
                <a:gd name="connsiteY86" fmla="*/ 744188 h 812387"/>
                <a:gd name="connsiteX87" fmla="*/ 697992 w 5453729"/>
                <a:gd name="connsiteY87" fmla="*/ 440627 h 812387"/>
                <a:gd name="connsiteX88" fmla="*/ 1021937 w 5453729"/>
                <a:gd name="connsiteY88" fmla="*/ 67913 h 812387"/>
                <a:gd name="connsiteX89" fmla="*/ 1382649 w 5453729"/>
                <a:gd name="connsiteY89" fmla="*/ 403193 h 812387"/>
                <a:gd name="connsiteX90" fmla="*/ 1041940 w 5453729"/>
                <a:gd name="connsiteY90" fmla="*/ 0 h 812387"/>
                <a:gd name="connsiteX91" fmla="*/ 516350 w 5453729"/>
                <a:gd name="connsiteY91" fmla="*/ 407765 h 812387"/>
                <a:gd name="connsiteX92" fmla="*/ 856964 w 5453729"/>
                <a:gd name="connsiteY92" fmla="*/ 812197 h 812387"/>
                <a:gd name="connsiteX93" fmla="*/ 1382744 w 5453729"/>
                <a:gd name="connsiteY93" fmla="*/ 403289 h 812387"/>
                <a:gd name="connsiteX94" fmla="*/ 319850 w 5453729"/>
                <a:gd name="connsiteY94" fmla="*/ 20479 h 812387"/>
                <a:gd name="connsiteX95" fmla="*/ 233839 w 5453729"/>
                <a:gd name="connsiteY95" fmla="*/ 26098 h 812387"/>
                <a:gd name="connsiteX96" fmla="*/ 149924 w 5453729"/>
                <a:gd name="connsiteY96" fmla="*/ 20479 h 812387"/>
                <a:gd name="connsiteX97" fmla="*/ 0 w 5453729"/>
                <a:gd name="connsiteY97" fmla="*/ 791909 h 812387"/>
                <a:gd name="connsiteX98" fmla="*/ 429292 w 5453729"/>
                <a:gd name="connsiteY98" fmla="*/ 791909 h 812387"/>
                <a:gd name="connsiteX99" fmla="*/ 433197 w 5453729"/>
                <a:gd name="connsiteY99" fmla="*/ 743236 h 812387"/>
                <a:gd name="connsiteX100" fmla="*/ 448342 w 5453729"/>
                <a:gd name="connsiteY100" fmla="*/ 694468 h 812387"/>
                <a:gd name="connsiteX101" fmla="*/ 185833 w 5453729"/>
                <a:gd name="connsiteY101" fmla="*/ 710279 h 812387"/>
                <a:gd name="connsiteX102" fmla="*/ 319945 w 5453729"/>
                <a:gd name="connsiteY102" fmla="*/ 20479 h 81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453729" h="812387">
                  <a:moveTo>
                    <a:pt x="5395722" y="166592"/>
                  </a:moveTo>
                  <a:cubicBezTo>
                    <a:pt x="5414487" y="128016"/>
                    <a:pt x="5433156" y="90583"/>
                    <a:pt x="5453730" y="54388"/>
                  </a:cubicBezTo>
                  <a:cubicBezTo>
                    <a:pt x="5433537" y="30575"/>
                    <a:pt x="5366862" y="0"/>
                    <a:pt x="5285328" y="0"/>
                  </a:cubicBezTo>
                  <a:cubicBezTo>
                    <a:pt x="5113115" y="0"/>
                    <a:pt x="5002816" y="107633"/>
                    <a:pt x="4977384" y="237839"/>
                  </a:cubicBezTo>
                  <a:cubicBezTo>
                    <a:pt x="4924330" y="510826"/>
                    <a:pt x="5274660" y="445198"/>
                    <a:pt x="5239417" y="626459"/>
                  </a:cubicBezTo>
                  <a:cubicBezTo>
                    <a:pt x="5224272" y="704564"/>
                    <a:pt x="5154264" y="744188"/>
                    <a:pt x="5083969" y="744188"/>
                  </a:cubicBezTo>
                  <a:cubicBezTo>
                    <a:pt x="5005864" y="744188"/>
                    <a:pt x="4953667" y="697802"/>
                    <a:pt x="4951953" y="619601"/>
                  </a:cubicBezTo>
                  <a:lnTo>
                    <a:pt x="4930331" y="619601"/>
                  </a:lnTo>
                  <a:cubicBezTo>
                    <a:pt x="4914138" y="668274"/>
                    <a:pt x="4892421" y="715899"/>
                    <a:pt x="4869561" y="763429"/>
                  </a:cubicBezTo>
                  <a:cubicBezTo>
                    <a:pt x="4916234" y="797433"/>
                    <a:pt x="4980147" y="812197"/>
                    <a:pt x="5042535" y="812197"/>
                  </a:cubicBezTo>
                  <a:cubicBezTo>
                    <a:pt x="5217986" y="812197"/>
                    <a:pt x="5362956" y="707993"/>
                    <a:pt x="5391055" y="562928"/>
                  </a:cubicBezTo>
                  <a:cubicBezTo>
                    <a:pt x="5441537" y="303562"/>
                    <a:pt x="5091589" y="331851"/>
                    <a:pt x="5121307" y="178975"/>
                  </a:cubicBezTo>
                  <a:cubicBezTo>
                    <a:pt x="5133880" y="114395"/>
                    <a:pt x="5177981" y="67913"/>
                    <a:pt x="5267516" y="67913"/>
                  </a:cubicBezTo>
                  <a:cubicBezTo>
                    <a:pt x="5332095" y="67913"/>
                    <a:pt x="5367624" y="106490"/>
                    <a:pt x="5378577" y="166592"/>
                  </a:cubicBezTo>
                  <a:lnTo>
                    <a:pt x="5395627" y="166592"/>
                  </a:lnTo>
                  <a:close/>
                  <a:moveTo>
                    <a:pt x="4776692" y="659320"/>
                  </a:moveTo>
                  <a:cubicBezTo>
                    <a:pt x="4716209" y="707993"/>
                    <a:pt x="4627627" y="744284"/>
                    <a:pt x="4557427" y="744284"/>
                  </a:cubicBezTo>
                  <a:cubicBezTo>
                    <a:pt x="4382929" y="744284"/>
                    <a:pt x="4314254" y="608362"/>
                    <a:pt x="4351878" y="414719"/>
                  </a:cubicBezTo>
                  <a:cubicBezTo>
                    <a:pt x="4384262" y="248126"/>
                    <a:pt x="4495133" y="68008"/>
                    <a:pt x="4683157" y="68008"/>
                  </a:cubicBezTo>
                  <a:cubicBezTo>
                    <a:pt x="4756785" y="68008"/>
                    <a:pt x="4820889" y="111157"/>
                    <a:pt x="4850987" y="172307"/>
                  </a:cubicBezTo>
                  <a:lnTo>
                    <a:pt x="4866799" y="172307"/>
                  </a:lnTo>
                  <a:cubicBezTo>
                    <a:pt x="4883659" y="132779"/>
                    <a:pt x="4897851" y="94202"/>
                    <a:pt x="4915567" y="55626"/>
                  </a:cubicBezTo>
                  <a:cubicBezTo>
                    <a:pt x="4856893" y="19431"/>
                    <a:pt x="4770025" y="191"/>
                    <a:pt x="4695254" y="191"/>
                  </a:cubicBezTo>
                  <a:cubicBezTo>
                    <a:pt x="4448271" y="191"/>
                    <a:pt x="4218147" y="134874"/>
                    <a:pt x="4160806" y="430625"/>
                  </a:cubicBezTo>
                  <a:cubicBezTo>
                    <a:pt x="4115562" y="662845"/>
                    <a:pt x="4270058" y="812387"/>
                    <a:pt x="4512469" y="812387"/>
                  </a:cubicBezTo>
                  <a:cubicBezTo>
                    <a:pt x="4588384" y="812387"/>
                    <a:pt x="4671441" y="798862"/>
                    <a:pt x="4746212" y="763619"/>
                  </a:cubicBezTo>
                  <a:lnTo>
                    <a:pt x="4790028" y="666178"/>
                  </a:lnTo>
                  <a:lnTo>
                    <a:pt x="4776692" y="659416"/>
                  </a:lnTo>
                  <a:close/>
                  <a:moveTo>
                    <a:pt x="3802571" y="797433"/>
                  </a:moveTo>
                  <a:cubicBezTo>
                    <a:pt x="3831336" y="795147"/>
                    <a:pt x="3860387" y="791813"/>
                    <a:pt x="3888677" y="791813"/>
                  </a:cubicBezTo>
                  <a:cubicBezTo>
                    <a:pt x="3916966" y="791813"/>
                    <a:pt x="3944684" y="795147"/>
                    <a:pt x="3972497" y="797433"/>
                  </a:cubicBezTo>
                  <a:lnTo>
                    <a:pt x="4123468" y="20383"/>
                  </a:lnTo>
                  <a:cubicBezTo>
                    <a:pt x="4094798" y="22574"/>
                    <a:pt x="4065747" y="26003"/>
                    <a:pt x="4037457" y="26003"/>
                  </a:cubicBezTo>
                  <a:cubicBezTo>
                    <a:pt x="4009168" y="26003"/>
                    <a:pt x="3981450" y="22574"/>
                    <a:pt x="3953542" y="20383"/>
                  </a:cubicBezTo>
                  <a:lnTo>
                    <a:pt x="3802476" y="797433"/>
                  </a:lnTo>
                  <a:close/>
                  <a:moveTo>
                    <a:pt x="3625120" y="100775"/>
                  </a:moveTo>
                  <a:cubicBezTo>
                    <a:pt x="3694176" y="100775"/>
                    <a:pt x="3759518" y="108680"/>
                    <a:pt x="3824764" y="116586"/>
                  </a:cubicBezTo>
                  <a:cubicBezTo>
                    <a:pt x="3825526" y="100775"/>
                    <a:pt x="3825240" y="84868"/>
                    <a:pt x="3828574" y="67818"/>
                  </a:cubicBezTo>
                  <a:cubicBezTo>
                    <a:pt x="3831622" y="52006"/>
                    <a:pt x="3838194" y="36195"/>
                    <a:pt x="3843528" y="20288"/>
                  </a:cubicBezTo>
                  <a:lnTo>
                    <a:pt x="3260122" y="20288"/>
                  </a:lnTo>
                  <a:cubicBezTo>
                    <a:pt x="3259265" y="36195"/>
                    <a:pt x="3259646" y="51911"/>
                    <a:pt x="3256503" y="67818"/>
                  </a:cubicBezTo>
                  <a:cubicBezTo>
                    <a:pt x="3253168" y="84868"/>
                    <a:pt x="3246691" y="100679"/>
                    <a:pt x="3241358" y="116586"/>
                  </a:cubicBezTo>
                  <a:cubicBezTo>
                    <a:pt x="3301842" y="108680"/>
                    <a:pt x="3374803" y="100775"/>
                    <a:pt x="3455194" y="100775"/>
                  </a:cubicBezTo>
                  <a:lnTo>
                    <a:pt x="3319749" y="797433"/>
                  </a:lnTo>
                  <a:cubicBezTo>
                    <a:pt x="3348609" y="795147"/>
                    <a:pt x="3377565" y="791813"/>
                    <a:pt x="3405759" y="791813"/>
                  </a:cubicBezTo>
                  <a:cubicBezTo>
                    <a:pt x="3433953" y="791813"/>
                    <a:pt x="3461671" y="795147"/>
                    <a:pt x="3489674" y="797433"/>
                  </a:cubicBezTo>
                  <a:lnTo>
                    <a:pt x="3625025" y="100775"/>
                  </a:lnTo>
                  <a:close/>
                  <a:moveTo>
                    <a:pt x="3116676" y="166592"/>
                  </a:moveTo>
                  <a:cubicBezTo>
                    <a:pt x="3135535" y="128016"/>
                    <a:pt x="3154109" y="90583"/>
                    <a:pt x="3174778" y="54388"/>
                  </a:cubicBezTo>
                  <a:cubicBezTo>
                    <a:pt x="3154490" y="30575"/>
                    <a:pt x="3088005" y="0"/>
                    <a:pt x="3006376" y="0"/>
                  </a:cubicBezTo>
                  <a:cubicBezTo>
                    <a:pt x="2834164" y="0"/>
                    <a:pt x="2723769" y="107633"/>
                    <a:pt x="2698433" y="237839"/>
                  </a:cubicBezTo>
                  <a:cubicBezTo>
                    <a:pt x="2645378" y="510826"/>
                    <a:pt x="2995708" y="445198"/>
                    <a:pt x="2960561" y="626459"/>
                  </a:cubicBezTo>
                  <a:cubicBezTo>
                    <a:pt x="2945321" y="704564"/>
                    <a:pt x="2875312" y="744188"/>
                    <a:pt x="2805113" y="744188"/>
                  </a:cubicBezTo>
                  <a:cubicBezTo>
                    <a:pt x="2726912" y="744188"/>
                    <a:pt x="2674811" y="697802"/>
                    <a:pt x="2673001" y="619601"/>
                  </a:cubicBezTo>
                  <a:lnTo>
                    <a:pt x="2651379" y="619601"/>
                  </a:lnTo>
                  <a:cubicBezTo>
                    <a:pt x="2635091" y="668274"/>
                    <a:pt x="2613470" y="715899"/>
                    <a:pt x="2590610" y="763429"/>
                  </a:cubicBezTo>
                  <a:cubicBezTo>
                    <a:pt x="2637282" y="797433"/>
                    <a:pt x="2701290" y="812197"/>
                    <a:pt x="2763584" y="812197"/>
                  </a:cubicBezTo>
                  <a:cubicBezTo>
                    <a:pt x="2939129" y="812197"/>
                    <a:pt x="3084005" y="707993"/>
                    <a:pt x="3112199" y="562928"/>
                  </a:cubicBezTo>
                  <a:cubicBezTo>
                    <a:pt x="3162681" y="303562"/>
                    <a:pt x="2812828" y="331851"/>
                    <a:pt x="2842546" y="178975"/>
                  </a:cubicBezTo>
                  <a:cubicBezTo>
                    <a:pt x="2855119" y="114395"/>
                    <a:pt x="2899124" y="67913"/>
                    <a:pt x="2988660" y="67913"/>
                  </a:cubicBezTo>
                  <a:cubicBezTo>
                    <a:pt x="3053239" y="67913"/>
                    <a:pt x="3088767" y="106490"/>
                    <a:pt x="3099816" y="166592"/>
                  </a:cubicBezTo>
                  <a:lnTo>
                    <a:pt x="3116771" y="166592"/>
                  </a:lnTo>
                  <a:close/>
                  <a:moveTo>
                    <a:pt x="2287238" y="797433"/>
                  </a:moveTo>
                  <a:cubicBezTo>
                    <a:pt x="2316004" y="795147"/>
                    <a:pt x="2344960" y="791813"/>
                    <a:pt x="2373345" y="791813"/>
                  </a:cubicBezTo>
                  <a:cubicBezTo>
                    <a:pt x="2401729" y="791813"/>
                    <a:pt x="2429352" y="795147"/>
                    <a:pt x="2457164" y="797433"/>
                  </a:cubicBezTo>
                  <a:lnTo>
                    <a:pt x="2608231" y="20383"/>
                  </a:lnTo>
                  <a:cubicBezTo>
                    <a:pt x="2579465" y="22574"/>
                    <a:pt x="2550510" y="26003"/>
                    <a:pt x="2522220" y="26003"/>
                  </a:cubicBezTo>
                  <a:cubicBezTo>
                    <a:pt x="2493931" y="26003"/>
                    <a:pt x="2466213" y="22574"/>
                    <a:pt x="2438305" y="20383"/>
                  </a:cubicBezTo>
                  <a:lnTo>
                    <a:pt x="2287238" y="797433"/>
                  </a:lnTo>
                  <a:close/>
                  <a:moveTo>
                    <a:pt x="2206086" y="447485"/>
                  </a:moveTo>
                  <a:cubicBezTo>
                    <a:pt x="2177320" y="449675"/>
                    <a:pt x="2148364" y="453104"/>
                    <a:pt x="2120075" y="453104"/>
                  </a:cubicBezTo>
                  <a:cubicBezTo>
                    <a:pt x="2091785" y="453104"/>
                    <a:pt x="2064068" y="449675"/>
                    <a:pt x="2036255" y="447485"/>
                  </a:cubicBezTo>
                  <a:lnTo>
                    <a:pt x="1984820" y="712470"/>
                  </a:lnTo>
                  <a:cubicBezTo>
                    <a:pt x="1954530" y="728282"/>
                    <a:pt x="1910620" y="744188"/>
                    <a:pt x="1853946" y="744188"/>
                  </a:cubicBezTo>
                  <a:cubicBezTo>
                    <a:pt x="1681829" y="744188"/>
                    <a:pt x="1605058" y="626459"/>
                    <a:pt x="1643348" y="429292"/>
                  </a:cubicBezTo>
                  <a:cubicBezTo>
                    <a:pt x="1680401" y="238982"/>
                    <a:pt x="1806607" y="67913"/>
                    <a:pt x="1995678" y="67913"/>
                  </a:cubicBezTo>
                  <a:cubicBezTo>
                    <a:pt x="2085118" y="67913"/>
                    <a:pt x="2158937" y="107633"/>
                    <a:pt x="2196370" y="183452"/>
                  </a:cubicBezTo>
                  <a:lnTo>
                    <a:pt x="2212181" y="183452"/>
                  </a:lnTo>
                  <a:cubicBezTo>
                    <a:pt x="2224183" y="144971"/>
                    <a:pt x="2243233" y="105251"/>
                    <a:pt x="2266188" y="69056"/>
                  </a:cubicBezTo>
                  <a:cubicBezTo>
                    <a:pt x="2190655" y="20383"/>
                    <a:pt x="2103978" y="0"/>
                    <a:pt x="2006632" y="0"/>
                  </a:cubicBezTo>
                  <a:cubicBezTo>
                    <a:pt x="1744980" y="0"/>
                    <a:pt x="1510760" y="143827"/>
                    <a:pt x="1455992" y="425863"/>
                  </a:cubicBezTo>
                  <a:cubicBezTo>
                    <a:pt x="1404271" y="691991"/>
                    <a:pt x="1593818" y="812197"/>
                    <a:pt x="1832896" y="812197"/>
                  </a:cubicBezTo>
                  <a:cubicBezTo>
                    <a:pt x="1932623" y="812197"/>
                    <a:pt x="2037779" y="789527"/>
                    <a:pt x="2145316" y="761238"/>
                  </a:cubicBezTo>
                  <a:lnTo>
                    <a:pt x="2206276" y="447485"/>
                  </a:lnTo>
                  <a:close/>
                  <a:moveTo>
                    <a:pt x="1022033" y="67913"/>
                  </a:moveTo>
                  <a:cubicBezTo>
                    <a:pt x="1191959" y="67913"/>
                    <a:pt x="1227296" y="235553"/>
                    <a:pt x="1198817" y="381762"/>
                  </a:cubicBezTo>
                  <a:cubicBezTo>
                    <a:pt x="1162336" y="569690"/>
                    <a:pt x="1050227" y="744188"/>
                    <a:pt x="875824" y="744188"/>
                  </a:cubicBezTo>
                  <a:cubicBezTo>
                    <a:pt x="701421" y="744188"/>
                    <a:pt x="669417" y="587883"/>
                    <a:pt x="697992" y="440627"/>
                  </a:cubicBezTo>
                  <a:cubicBezTo>
                    <a:pt x="747332" y="186881"/>
                    <a:pt x="864394" y="67913"/>
                    <a:pt x="1021937" y="67913"/>
                  </a:cubicBezTo>
                  <a:moveTo>
                    <a:pt x="1382649" y="403193"/>
                  </a:moveTo>
                  <a:cubicBezTo>
                    <a:pt x="1415606" y="227552"/>
                    <a:pt x="1364742" y="0"/>
                    <a:pt x="1041940" y="0"/>
                  </a:cubicBezTo>
                  <a:cubicBezTo>
                    <a:pt x="759905" y="0"/>
                    <a:pt x="560165" y="182404"/>
                    <a:pt x="516350" y="407765"/>
                  </a:cubicBezTo>
                  <a:cubicBezTo>
                    <a:pt x="466344" y="664940"/>
                    <a:pt x="606552" y="812197"/>
                    <a:pt x="856964" y="812197"/>
                  </a:cubicBezTo>
                  <a:cubicBezTo>
                    <a:pt x="1134523" y="812197"/>
                    <a:pt x="1340930" y="624173"/>
                    <a:pt x="1382744" y="403289"/>
                  </a:cubicBezTo>
                  <a:moveTo>
                    <a:pt x="319850" y="20479"/>
                  </a:moveTo>
                  <a:cubicBezTo>
                    <a:pt x="291084" y="22669"/>
                    <a:pt x="262128" y="26098"/>
                    <a:pt x="233839" y="26098"/>
                  </a:cubicBezTo>
                  <a:cubicBezTo>
                    <a:pt x="205550" y="26098"/>
                    <a:pt x="177832" y="22669"/>
                    <a:pt x="149924" y="20479"/>
                  </a:cubicBezTo>
                  <a:lnTo>
                    <a:pt x="0" y="791909"/>
                  </a:lnTo>
                  <a:lnTo>
                    <a:pt x="429292" y="791909"/>
                  </a:lnTo>
                  <a:cubicBezTo>
                    <a:pt x="430149" y="776002"/>
                    <a:pt x="430054" y="759047"/>
                    <a:pt x="433197" y="743236"/>
                  </a:cubicBezTo>
                  <a:cubicBezTo>
                    <a:pt x="436150" y="727424"/>
                    <a:pt x="442817" y="710374"/>
                    <a:pt x="448342" y="694468"/>
                  </a:cubicBezTo>
                  <a:cubicBezTo>
                    <a:pt x="369761" y="702374"/>
                    <a:pt x="284321" y="710279"/>
                    <a:pt x="185833" y="710279"/>
                  </a:cubicBezTo>
                  <a:lnTo>
                    <a:pt x="319945" y="20479"/>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latin typeface="Segoe UI Semilight"/>
              </a:endParaRPr>
            </a:p>
          </p:txBody>
        </p:sp>
      </p:grpSp>
    </p:spTree>
    <p:custDataLst>
      <p:tags r:id="rId16"/>
    </p:custDataLst>
    <p:extLst>
      <p:ext uri="{BB962C8B-B14F-4D97-AF65-F5344CB8AC3E}">
        <p14:creationId xmlns:p14="http://schemas.microsoft.com/office/powerpoint/2010/main" val="6751718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18" r:id="rId7"/>
    <p:sldLayoutId id="2147483708" r:id="rId8"/>
    <p:sldLayoutId id="2147483719" r:id="rId9"/>
    <p:sldLayoutId id="2147483720" r:id="rId10"/>
    <p:sldLayoutId id="2147483722" r:id="rId11"/>
    <p:sldLayoutId id="2147483723" r:id="rId12"/>
    <p:sldLayoutId id="2147483724" r:id="rId13"/>
    <p:sldLayoutId id="2147483725" r:id="rId14"/>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5D93E0-558F-4F5E-B385-0C55ED994F72}"/>
              </a:ext>
            </a:extLst>
          </p:cNvPr>
          <p:cNvSpPr>
            <a:spLocks noGrp="1"/>
          </p:cNvSpPr>
          <p:nvPr>
            <p:ph type="title"/>
          </p:nvPr>
        </p:nvSpPr>
        <p:spPr>
          <a:xfrm>
            <a:off x="287866" y="382693"/>
            <a:ext cx="11616267" cy="495088"/>
          </a:xfrm>
          <a:prstGeom prst="rect">
            <a:avLst/>
          </a:prstGeom>
        </p:spPr>
        <p:txBody>
          <a:bodyPr vert="horz" lIns="91440" tIns="45720" rIns="91440" bIns="45720" rtlCol="0" anchor="t">
            <a:noAutofit/>
          </a:bodyPr>
          <a:lstStyle/>
          <a:p>
            <a:r>
              <a:rPr lang="en-US"/>
              <a:t>Change the style of the title</a:t>
            </a:r>
          </a:p>
        </p:txBody>
      </p:sp>
      <p:sp>
        <p:nvSpPr>
          <p:cNvPr id="5" name="Espace réservé du pied de page 4">
            <a:extLst>
              <a:ext uri="{FF2B5EF4-FFF2-40B4-BE49-F238E27FC236}">
                <a16:creationId xmlns:a16="http://schemas.microsoft.com/office/drawing/2014/main" id="{CC184089-CB4A-4192-BEC2-AAB5003CC94F}"/>
              </a:ext>
            </a:extLst>
          </p:cNvPr>
          <p:cNvSpPr>
            <a:spLocks noGrp="1"/>
          </p:cNvSpPr>
          <p:nvPr>
            <p:ph type="ftr" sz="quarter" idx="3"/>
          </p:nvPr>
        </p:nvSpPr>
        <p:spPr>
          <a:xfrm>
            <a:off x="1569171" y="6549508"/>
            <a:ext cx="1040400" cy="169277"/>
          </a:xfrm>
          <a:prstGeom prst="rect">
            <a:avLst/>
          </a:prstGeom>
          <a:noFill/>
        </p:spPr>
        <p:txBody>
          <a:bodyPr vert="horz" wrap="none" lIns="72000" tIns="0" rIns="36000" bIns="0" rtlCol="0" anchor="ctr">
            <a:noAutofit/>
          </a:bodyPr>
          <a:lstStyle>
            <a:lvl1pPr>
              <a:defRPr lang="fr-FR" sz="1100" b="1" cap="all" baseline="0" smtClean="0">
                <a:solidFill>
                  <a:schemeClr val="accent3"/>
                </a:solidFill>
                <a:latin typeface="+mj-lt"/>
                <a:cs typeface="Segoe UI" panose="020B0502040204020203" pitchFamily="34" charset="0"/>
              </a:defRPr>
            </a:lvl1pPr>
          </a:lstStyle>
          <a:p>
            <a:pPr>
              <a:spcBef>
                <a:spcPts val="3000"/>
              </a:spcBef>
              <a:buFont typeface="Malgun Gothic" panose="020B0503020000020004" pitchFamily="34" charset="-127"/>
              <a:buNone/>
            </a:pPr>
            <a:r>
              <a:rPr lang="en-US"/>
              <a:t>Section title</a:t>
            </a:r>
          </a:p>
        </p:txBody>
      </p:sp>
      <p:sp>
        <p:nvSpPr>
          <p:cNvPr id="13" name="Espace réservé du numéro de diapositive 12">
            <a:extLst>
              <a:ext uri="{FF2B5EF4-FFF2-40B4-BE49-F238E27FC236}">
                <a16:creationId xmlns:a16="http://schemas.microsoft.com/office/drawing/2014/main" id="{6DFF900B-9EDB-8BC1-912F-0664A0E7966D}"/>
              </a:ext>
            </a:extLst>
          </p:cNvPr>
          <p:cNvSpPr>
            <a:spLocks noGrp="1"/>
          </p:cNvSpPr>
          <p:nvPr>
            <p:ph type="sldNum" sz="quarter" idx="4"/>
          </p:nvPr>
        </p:nvSpPr>
        <p:spPr>
          <a:xfrm>
            <a:off x="11721836" y="6469379"/>
            <a:ext cx="297521" cy="297521"/>
          </a:xfrm>
          <a:prstGeom prst="ellipse">
            <a:avLst/>
          </a:prstGeom>
          <a:solidFill>
            <a:schemeClr val="accent3"/>
          </a:solidFill>
        </p:spPr>
        <p:txBody>
          <a:bodyPr vert="horz" wrap="none" lIns="91440" tIns="45720" rIns="91440" bIns="45720" rtlCol="0" anchor="ctr"/>
          <a:lstStyle>
            <a:lvl1pPr algn="ctr">
              <a:defRPr sz="800">
                <a:solidFill>
                  <a:schemeClr val="bg1"/>
                </a:solidFill>
                <a:latin typeface="+mj-lt"/>
              </a:defRPr>
            </a:lvl1pPr>
          </a:lstStyle>
          <a:p>
            <a:fld id="{4BF46CD0-FBDC-4232-8F32-5100991AA633}" type="slidenum">
              <a:rPr lang="en-US" smtClean="0"/>
              <a:t>‹N°›</a:t>
            </a:fld>
            <a:endParaRPr lang="en-US"/>
          </a:p>
        </p:txBody>
      </p:sp>
      <p:sp>
        <p:nvSpPr>
          <p:cNvPr id="4" name="Workspace [Presentation]" hidden="1">
            <a:extLst>
              <a:ext uri="{FF2B5EF4-FFF2-40B4-BE49-F238E27FC236}">
                <a16:creationId xmlns:a16="http://schemas.microsoft.com/office/drawing/2014/main" id="{519808DC-2360-6D0E-29C4-C89B9B969CF8}"/>
              </a:ext>
            </a:extLst>
          </p:cNvPr>
          <p:cNvSpPr/>
          <p:nvPr userDrawn="1"/>
        </p:nvSpPr>
        <p:spPr>
          <a:xfrm>
            <a:off x="265661" y="1454898"/>
            <a:ext cx="11616267" cy="4969591"/>
          </a:xfrm>
          <a:prstGeom prst="rect">
            <a:avLst/>
          </a:prstGeom>
          <a:noFill/>
          <a:ln w="12700">
            <a:solidFill>
              <a:srgbClr val="D2472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indent="-182563" algn="l">
              <a:buClr>
                <a:schemeClr val="accent4"/>
              </a:buClr>
              <a:buFont typeface="Arial" panose="020B0604020202020204" pitchFamily="34" charset="0"/>
              <a:buChar char="•"/>
            </a:pPr>
            <a:endParaRPr lang="en-US" sz="1200">
              <a:solidFill>
                <a:schemeClr val="accent1"/>
              </a:solidFill>
            </a:endParaRPr>
          </a:p>
        </p:txBody>
      </p:sp>
      <p:sp>
        <p:nvSpPr>
          <p:cNvPr id="6" name="Text Placeholder 5">
            <a:extLst>
              <a:ext uri="{FF2B5EF4-FFF2-40B4-BE49-F238E27FC236}">
                <a16:creationId xmlns:a16="http://schemas.microsoft.com/office/drawing/2014/main" id="{229CF239-2D3B-495B-A2D7-F4C2BE3D0E28}"/>
              </a:ext>
            </a:extLst>
          </p:cNvPr>
          <p:cNvSpPr>
            <a:spLocks noGrp="1"/>
          </p:cNvSpPr>
          <p:nvPr>
            <p:ph type="body" idx="1"/>
          </p:nvPr>
        </p:nvSpPr>
        <p:spPr>
          <a:xfrm>
            <a:off x="213359" y="1454910"/>
            <a:ext cx="11668569" cy="5014458"/>
          </a:xfrm>
          <a:prstGeom prst="rect">
            <a:avLst/>
          </a:prstGeom>
        </p:spPr>
        <p:txBody>
          <a:bodyPr vert="horz" lIns="0" tIns="0" rIns="0" bIns="0" rtlCol="0">
            <a:normAutofit/>
          </a:bodyPr>
          <a:lstStyle/>
          <a:p>
            <a:pPr lvl="0"/>
            <a:r>
              <a:rPr lang="en-US" noProof="0"/>
              <a:t>Click to add text </a:t>
            </a:r>
            <a:br>
              <a:rPr lang="en-US" noProof="0"/>
            </a:br>
            <a:r>
              <a:rPr lang="en-US" noProof="0"/>
              <a:t>Enter &amp; TAB for next text level</a:t>
            </a:r>
            <a:br>
              <a:rPr lang="en-US" noProof="0"/>
            </a:br>
            <a:r>
              <a:rPr lang="en-US" noProof="0"/>
              <a:t>SHIFT+TAB to go back in levels</a:t>
            </a:r>
          </a:p>
          <a:p>
            <a:pPr lvl="1"/>
            <a:r>
              <a:rPr lang="en-US"/>
              <a:t>Level 2</a:t>
            </a:r>
          </a:p>
          <a:p>
            <a:pPr lvl="2"/>
            <a:r>
              <a:rPr lang="en-US"/>
              <a:t>Level 3</a:t>
            </a:r>
          </a:p>
          <a:p>
            <a:pPr lvl="3"/>
            <a:r>
              <a:rPr lang="en-US"/>
              <a:t>Level 4, Header</a:t>
            </a:r>
          </a:p>
          <a:p>
            <a:pPr lvl="4"/>
            <a:r>
              <a:rPr lang="en-US"/>
              <a:t>Level 5, Body</a:t>
            </a:r>
          </a:p>
          <a:p>
            <a:pPr lvl="5"/>
            <a:r>
              <a:rPr lang="en-US"/>
              <a:t>Level 6, Bullet point</a:t>
            </a:r>
          </a:p>
          <a:p>
            <a:pPr lvl="6"/>
            <a:r>
              <a:rPr lang="en-US"/>
              <a:t>Level 7, Small header/legend</a:t>
            </a:r>
          </a:p>
          <a:p>
            <a:pPr lvl="7"/>
            <a:r>
              <a:rPr lang="en-US"/>
              <a:t>Level 8, Small body</a:t>
            </a:r>
          </a:p>
          <a:p>
            <a:pPr lvl="8"/>
            <a:r>
              <a:rPr lang="en-US"/>
              <a:t>Level 9, Infographic</a:t>
            </a:r>
          </a:p>
        </p:txBody>
      </p:sp>
    </p:spTree>
    <p:custDataLst>
      <p:tags r:id="rId9"/>
    </p:custDataLst>
    <p:extLst>
      <p:ext uri="{BB962C8B-B14F-4D97-AF65-F5344CB8AC3E}">
        <p14:creationId xmlns:p14="http://schemas.microsoft.com/office/powerpoint/2010/main" val="11042295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6" r:id="rId6"/>
    <p:sldLayoutId id="2147483717" r:id="rId7"/>
  </p:sldLayoutIdLst>
  <p:hf hdr="0" dt="0"/>
  <p:txStyles>
    <p:titleStyle>
      <a:lvl1pPr algn="l" defTabSz="914400" rtl="0" eaLnBrk="1" latinLnBrk="0" hangingPunct="1">
        <a:lnSpc>
          <a:spcPct val="90000"/>
        </a:lnSpc>
        <a:spcBef>
          <a:spcPct val="0"/>
        </a:spcBef>
        <a:buNone/>
        <a:defRPr sz="2800" b="1" kern="1200" cap="all" baseline="0">
          <a:solidFill>
            <a:schemeClr val="accent1"/>
          </a:solidFill>
          <a:latin typeface="Bahnschrift" panose="020B0502040204020203" pitchFamily="34" charset="0"/>
          <a:ea typeface="+mj-ea"/>
          <a:cs typeface="+mj-cs"/>
        </a:defRPr>
      </a:lvl1pPr>
    </p:titleStyle>
    <p:body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6.xml"/><Relationship Id="rId1" Type="http://schemas.openxmlformats.org/officeDocument/2006/relationships/customXml" Target="../../customXml/item7.xml"/><Relationship Id="rId5" Type="http://schemas.openxmlformats.org/officeDocument/2006/relationships/image" Target="../media/image19.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customXml" Target="../../customXml/item2.xml"/><Relationship Id="rId1" Type="http://schemas.openxmlformats.org/officeDocument/2006/relationships/customXml" Target="../../customXml/item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sixchallenge.id-logistics.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E8E4E2C9-491A-C6E4-453A-71C1FFB6B29A}"/>
              </a:ext>
            </a:extLst>
          </p:cNvPr>
          <p:cNvSpPr>
            <a:spLocks noGrp="1"/>
          </p:cNvSpPr>
          <p:nvPr>
            <p:ph type="title"/>
          </p:nvPr>
        </p:nvSpPr>
        <p:spPr>
          <a:xfrm>
            <a:off x="579438" y="2577430"/>
            <a:ext cx="6268236" cy="1444781"/>
          </a:xfrm>
        </p:spPr>
        <p:txBody>
          <a:bodyPr/>
          <a:lstStyle/>
          <a:p>
            <a:r>
              <a:rPr lang="en-US" sz="4000"/>
              <a:t>Your project name</a:t>
            </a:r>
          </a:p>
        </p:txBody>
      </p:sp>
      <p:sp>
        <p:nvSpPr>
          <p:cNvPr id="3" name="Espace réservé du texte 2">
            <a:extLst>
              <a:ext uri="{FF2B5EF4-FFF2-40B4-BE49-F238E27FC236}">
                <a16:creationId xmlns:a16="http://schemas.microsoft.com/office/drawing/2014/main" id="{FC0E9F7D-873D-1A6F-2DBF-F236EFBC15EC}"/>
              </a:ext>
            </a:extLst>
          </p:cNvPr>
          <p:cNvSpPr>
            <a:spLocks noGrp="1"/>
          </p:cNvSpPr>
          <p:nvPr>
            <p:ph type="body" sz="quarter" idx="10"/>
          </p:nvPr>
        </p:nvSpPr>
        <p:spPr/>
        <p:txBody>
          <a:bodyPr/>
          <a:lstStyle/>
          <a:p>
            <a:r>
              <a:rPr lang="en-US"/>
              <a:t>Your company name</a:t>
            </a:r>
          </a:p>
          <a:p>
            <a:endParaRPr lang="en-US"/>
          </a:p>
        </p:txBody>
      </p:sp>
      <p:sp>
        <p:nvSpPr>
          <p:cNvPr id="7" name="Espace réservé pour une image  6">
            <a:extLst>
              <a:ext uri="{FF2B5EF4-FFF2-40B4-BE49-F238E27FC236}">
                <a16:creationId xmlns:a16="http://schemas.microsoft.com/office/drawing/2014/main" id="{B2180AF0-EA64-9723-9B79-F37DDA84EC1D}"/>
              </a:ext>
            </a:extLst>
          </p:cNvPr>
          <p:cNvSpPr>
            <a:spLocks noGrp="1"/>
          </p:cNvSpPr>
          <p:nvPr>
            <p:ph type="pic" sz="quarter" idx="15"/>
          </p:nvPr>
        </p:nvSpPr>
        <p:spPr/>
        <p:txBody>
          <a:bodyPr/>
          <a:lstStyle/>
          <a:p>
            <a:endParaRPr lang="en-US"/>
          </a:p>
        </p:txBody>
      </p:sp>
      <p:pic>
        <p:nvPicPr>
          <p:cNvPr id="11" name="Image 10">
            <a:extLst>
              <a:ext uri="{FF2B5EF4-FFF2-40B4-BE49-F238E27FC236}">
                <a16:creationId xmlns:a16="http://schemas.microsoft.com/office/drawing/2014/main" id="{D675038F-051B-874A-A658-513AA15D5E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32269" y="4781634"/>
            <a:ext cx="2442783" cy="2076366"/>
          </a:xfrm>
          <a:prstGeom prst="rect">
            <a:avLst/>
          </a:prstGeom>
        </p:spPr>
      </p:pic>
      <p:sp>
        <p:nvSpPr>
          <p:cNvPr id="13" name="ZoneTexte 10">
            <a:extLst>
              <a:ext uri="{FF2B5EF4-FFF2-40B4-BE49-F238E27FC236}">
                <a16:creationId xmlns:a16="http://schemas.microsoft.com/office/drawing/2014/main" id="{DCC99B2A-27FC-0BCD-70B3-8FBF06673588}"/>
              </a:ext>
            </a:extLst>
          </p:cNvPr>
          <p:cNvSpPr txBox="1"/>
          <p:nvPr/>
        </p:nvSpPr>
        <p:spPr>
          <a:xfrm rot="20079649">
            <a:off x="8909953" y="2285618"/>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Put a picture of your project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
        <p:nvSpPr>
          <p:cNvPr id="14" name="ZoneTexte 10">
            <a:extLst>
              <a:ext uri="{FF2B5EF4-FFF2-40B4-BE49-F238E27FC236}">
                <a16:creationId xmlns:a16="http://schemas.microsoft.com/office/drawing/2014/main" id="{D8DB6C5E-B872-F207-A974-6216809AF876}"/>
              </a:ext>
            </a:extLst>
          </p:cNvPr>
          <p:cNvSpPr txBox="1"/>
          <p:nvPr/>
        </p:nvSpPr>
        <p:spPr>
          <a:xfrm rot="20716607">
            <a:off x="2284679" y="1256571"/>
            <a:ext cx="1601949" cy="161165"/>
          </a:xfrm>
          <a:prstGeom prst="rect">
            <a:avLst/>
          </a:prstGeom>
          <a:noFill/>
        </p:spPr>
        <p:txBody>
          <a:bodyPr vert="horz" wrap="none" lIns="0" tIns="0" rIns="0" bIns="0"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chemeClr val="accent4">
                    <a:lumMod val="100000"/>
                  </a:schemeClr>
                </a:solidFill>
                <a:cs typeface="Calibri" panose="020F0502020204030204" pitchFamily="34" charset="0"/>
              </a:rPr>
              <a:t>Your logo here</a:t>
            </a:r>
            <a:endParaRPr kumimoji="0" lang="en-US" sz="2000" b="1" i="0" u="none" strike="noStrike" kern="1200" cap="none" spc="0" normalizeH="0" baseline="0" noProof="0">
              <a:ln>
                <a:noFill/>
              </a:ln>
              <a:solidFill>
                <a:schemeClr val="accent4">
                  <a:lumMod val="100000"/>
                </a:schemeClr>
              </a:solidFill>
              <a:effectLst/>
              <a:uLnTx/>
              <a:uFillTx/>
              <a:ea typeface="+mn-ea"/>
              <a:cs typeface="Calibri" panose="020F0502020204030204" pitchFamily="34" charset="0"/>
            </a:endParaRPr>
          </a:p>
        </p:txBody>
      </p:sp>
    </p:spTree>
    <p:custDataLst>
      <p:custData r:id="rId1"/>
      <p:custData r:id="rId2"/>
    </p:custDataLst>
    <p:extLst>
      <p:ext uri="{BB962C8B-B14F-4D97-AF65-F5344CB8AC3E}">
        <p14:creationId xmlns:p14="http://schemas.microsoft.com/office/powerpoint/2010/main" val="395313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52B0-F0D1-475F-CBFA-0CDCFE603B3A}"/>
              </a:ext>
            </a:extLst>
          </p:cNvPr>
          <p:cNvSpPr>
            <a:spLocks noGrp="1"/>
          </p:cNvSpPr>
          <p:nvPr>
            <p:ph type="title"/>
          </p:nvPr>
        </p:nvSpPr>
        <p:spPr/>
        <p:txBody>
          <a:bodyPr/>
          <a:lstStyle/>
          <a:p>
            <a:r>
              <a:rPr lang="en-US"/>
              <a:t>Recommendations to complete this template</a:t>
            </a:r>
          </a:p>
        </p:txBody>
      </p:sp>
      <p:sp>
        <p:nvSpPr>
          <p:cNvPr id="3" name="Slide Number Placeholder 2">
            <a:extLst>
              <a:ext uri="{FF2B5EF4-FFF2-40B4-BE49-F238E27FC236}">
                <a16:creationId xmlns:a16="http://schemas.microsoft.com/office/drawing/2014/main" id="{EBFFB26C-A873-2CAA-2265-8A479801275D}"/>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6" name="Text Placeholder 5">
            <a:extLst>
              <a:ext uri="{FF2B5EF4-FFF2-40B4-BE49-F238E27FC236}">
                <a16:creationId xmlns:a16="http://schemas.microsoft.com/office/drawing/2014/main" id="{F9A1894A-2FCF-6770-8281-029A6B9108B4}"/>
              </a:ext>
            </a:extLst>
          </p:cNvPr>
          <p:cNvSpPr>
            <a:spLocks noGrp="1"/>
          </p:cNvSpPr>
          <p:nvPr>
            <p:ph type="body" sz="quarter" idx="21"/>
          </p:nvPr>
        </p:nvSpPr>
        <p:spPr>
          <a:xfrm>
            <a:off x="2096086" y="1498185"/>
            <a:ext cx="10260098" cy="595067"/>
          </a:xfrm>
        </p:spPr>
        <p:txBody>
          <a:bodyPr>
            <a:noAutofit/>
          </a:bodyPr>
          <a:lstStyle/>
          <a:p>
            <a:r>
              <a:rPr lang="en-US">
                <a:latin typeface="+mj-lt"/>
              </a:rPr>
              <a:t>Provide to the jury all the elements and illustrations required to understand your project : technical description, ROI, maturity level, value added, implementation time, replicability …</a:t>
            </a:r>
          </a:p>
        </p:txBody>
      </p:sp>
      <p:sp>
        <p:nvSpPr>
          <p:cNvPr id="7" name="Rectangle : avec coins arrondis en haut 1">
            <a:extLst>
              <a:ext uri="{FF2B5EF4-FFF2-40B4-BE49-F238E27FC236}">
                <a16:creationId xmlns:a16="http://schemas.microsoft.com/office/drawing/2014/main" id="{43F3FAE8-7C71-E03B-3DA2-BD0B2990F13D}"/>
              </a:ext>
            </a:extLst>
          </p:cNvPr>
          <p:cNvSpPr/>
          <p:nvPr/>
        </p:nvSpPr>
        <p:spPr>
          <a:xfrm rot="5400000">
            <a:off x="814396" y="694143"/>
            <a:ext cx="467292" cy="2096087"/>
          </a:xfrm>
          <a:prstGeom prst="round2SameRect">
            <a:avLst>
              <a:gd name="adj1" fmla="val 50000"/>
              <a:gd name="adj2" fmla="val 0"/>
            </a:avLst>
          </a:prstGeom>
          <a:noFill/>
          <a:ln w="12700">
            <a:solidFill>
              <a:schemeClr val="bg1"/>
            </a:solidFill>
          </a:ln>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Bahnschrift"/>
              <a:ea typeface="+mn-ea"/>
              <a:cs typeface="+mn-cs"/>
            </a:endParaRPr>
          </a:p>
        </p:txBody>
      </p:sp>
      <p:sp>
        <p:nvSpPr>
          <p:cNvPr id="8" name="ZoneTexte 27">
            <a:extLst>
              <a:ext uri="{FF2B5EF4-FFF2-40B4-BE49-F238E27FC236}">
                <a16:creationId xmlns:a16="http://schemas.microsoft.com/office/drawing/2014/main" id="{25F24D53-B85C-2952-6105-6C33C3F13114}"/>
              </a:ext>
            </a:extLst>
          </p:cNvPr>
          <p:cNvSpPr txBox="1"/>
          <p:nvPr/>
        </p:nvSpPr>
        <p:spPr>
          <a:xfrm>
            <a:off x="287866" y="1610986"/>
            <a:ext cx="1949808" cy="338554"/>
          </a:xfrm>
          <a:prstGeom prst="roundRect">
            <a:avLst>
              <a:gd name="adj" fmla="val 0"/>
            </a:avLst>
          </a:prstGeom>
          <a:noFill/>
          <a:ln w="12700">
            <a:noFill/>
          </a:ln>
          <a:effectLst/>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Bahnschrift"/>
                <a:ea typeface="+mn-ea"/>
                <a:cs typeface="+mn-cs"/>
              </a:rPr>
              <a:t>YOUR MISSION</a:t>
            </a:r>
          </a:p>
        </p:txBody>
      </p:sp>
      <p:cxnSp>
        <p:nvCxnSpPr>
          <p:cNvPr id="21" name="Connecteur droit avec flèche 32">
            <a:extLst>
              <a:ext uri="{FF2B5EF4-FFF2-40B4-BE49-F238E27FC236}">
                <a16:creationId xmlns:a16="http://schemas.microsoft.com/office/drawing/2014/main" id="{92D36D32-4C1C-BDA2-6334-BBE998C881B1}"/>
              </a:ext>
            </a:extLst>
          </p:cNvPr>
          <p:cNvCxnSpPr>
            <a:cxnSpLocks/>
          </p:cNvCxnSpPr>
          <p:nvPr/>
        </p:nvCxnSpPr>
        <p:spPr>
          <a:xfrm>
            <a:off x="434294" y="4186087"/>
            <a:ext cx="11323413" cy="0"/>
          </a:xfrm>
          <a:prstGeom prst="straightConnector1">
            <a:avLst/>
          </a:prstGeom>
          <a:ln w="19050" cap="rnd">
            <a:solidFill>
              <a:schemeClr val="bg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20" name="ZoneTexte 29">
            <a:extLst>
              <a:ext uri="{FF2B5EF4-FFF2-40B4-BE49-F238E27FC236}">
                <a16:creationId xmlns:a16="http://schemas.microsoft.com/office/drawing/2014/main" id="{37D72210-510C-A703-C3DF-29EA6AA1920C}"/>
              </a:ext>
            </a:extLst>
          </p:cNvPr>
          <p:cNvSpPr txBox="1"/>
          <p:nvPr/>
        </p:nvSpPr>
        <p:spPr>
          <a:xfrm>
            <a:off x="1239933" y="2806256"/>
            <a:ext cx="3825425" cy="854080"/>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b="0" i="0" u="none" strike="noStrike" kern="0" cap="none" spc="0" normalizeH="0" baseline="0" noProof="0">
                <a:ln>
                  <a:noFill/>
                </a:ln>
                <a:solidFill>
                  <a:srgbClr val="1A3256">
                    <a:lumMod val="100000"/>
                  </a:srgbClr>
                </a:solidFill>
                <a:effectLst/>
                <a:uLnTx/>
                <a:uFillTx/>
                <a:latin typeface="Bahnschrift"/>
                <a:ea typeface="Arial"/>
                <a:cs typeface="Arial"/>
                <a:sym typeface="Arial"/>
              </a:rPr>
              <a:t>No confidential contents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200" b="1" i="0" u="none" strike="noStrike" kern="1200" cap="none" spc="0" normalizeH="0" baseline="0" noProof="0">
              <a:ln>
                <a:noFill/>
              </a:ln>
              <a:gradFill>
                <a:gsLst>
                  <a:gs pos="0">
                    <a:srgbClr val="1444DE"/>
                  </a:gs>
                  <a:gs pos="100000">
                    <a:srgbClr val="012085"/>
                  </a:gs>
                </a:gsLst>
                <a:lin ang="10800000" scaled="0"/>
              </a:gradFill>
              <a:effectLst/>
              <a:uLnTx/>
              <a:uFillTx/>
              <a:latin typeface="Bahnschrift"/>
              <a:ea typeface="+mn-ea"/>
              <a:cs typeface="Arial"/>
            </a:endParaRPr>
          </a:p>
        </p:txBody>
      </p:sp>
      <p:sp>
        <p:nvSpPr>
          <p:cNvPr id="90" name="ZoneTexte 5">
            <a:extLst>
              <a:ext uri="{FF2B5EF4-FFF2-40B4-BE49-F238E27FC236}">
                <a16:creationId xmlns:a16="http://schemas.microsoft.com/office/drawing/2014/main" id="{054BB0D4-5EF7-33ED-B24E-A92DAB3D6C98}"/>
              </a:ext>
            </a:extLst>
          </p:cNvPr>
          <p:cNvSpPr txBox="1"/>
          <p:nvPr/>
        </p:nvSpPr>
        <p:spPr>
          <a:xfrm>
            <a:off x="4982870"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1" name="ZoneTexte 6">
            <a:extLst>
              <a:ext uri="{FF2B5EF4-FFF2-40B4-BE49-F238E27FC236}">
                <a16:creationId xmlns:a16="http://schemas.microsoft.com/office/drawing/2014/main" id="{39CA11A8-0A32-D8AB-4E0D-5B647CB7F696}"/>
              </a:ext>
            </a:extLst>
          </p:cNvPr>
          <p:cNvSpPr txBox="1"/>
          <p:nvPr/>
        </p:nvSpPr>
        <p:spPr>
          <a:xfrm>
            <a:off x="1260850" y="3158653"/>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400" kern="0">
                <a:solidFill>
                  <a:srgbClr val="1A3256">
                    <a:lumMod val="100000"/>
                  </a:srgbClr>
                </a:solidFill>
                <a:latin typeface="Segoe UI Semilight"/>
                <a:ea typeface="Quattrocento Sans"/>
                <a:cs typeface="Quattrocento Sans"/>
                <a:sym typeface="Wingdings 2" panose="05020102010507070707" pitchFamily="18" charset="2"/>
              </a:rPr>
              <a:t>If selected, this document will be presented to ID Logistics’ key managers and customers, please keep your secrets for you!</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5" name="Groupe 4">
            <a:extLst>
              <a:ext uri="{FF2B5EF4-FFF2-40B4-BE49-F238E27FC236}">
                <a16:creationId xmlns:a16="http://schemas.microsoft.com/office/drawing/2014/main" id="{91F5DF27-2B19-AA9D-51F8-BDB06274CCB2}"/>
              </a:ext>
            </a:extLst>
          </p:cNvPr>
          <p:cNvGrpSpPr/>
          <p:nvPr/>
        </p:nvGrpSpPr>
        <p:grpSpPr>
          <a:xfrm>
            <a:off x="385587" y="2809325"/>
            <a:ext cx="746657" cy="746657"/>
            <a:chOff x="2828525" y="4754776"/>
            <a:chExt cx="1911484" cy="1911484"/>
          </a:xfrm>
        </p:grpSpPr>
        <p:sp>
          <p:nvSpPr>
            <p:cNvPr id="9" name="Arc 8">
              <a:extLst>
                <a:ext uri="{FF2B5EF4-FFF2-40B4-BE49-F238E27FC236}">
                  <a16:creationId xmlns:a16="http://schemas.microsoft.com/office/drawing/2014/main" id="{23674696-D20F-2D38-59EA-A1348EDB27BA}"/>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 name="Arc 9">
              <a:extLst>
                <a:ext uri="{FF2B5EF4-FFF2-40B4-BE49-F238E27FC236}">
                  <a16:creationId xmlns:a16="http://schemas.microsoft.com/office/drawing/2014/main" id="{1A1BFED2-2A40-7223-3535-9F66B4E419BD}"/>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4" name="ZoneTexte 29">
            <a:extLst>
              <a:ext uri="{FF2B5EF4-FFF2-40B4-BE49-F238E27FC236}">
                <a16:creationId xmlns:a16="http://schemas.microsoft.com/office/drawing/2014/main" id="{B60D58F5-7FEF-2C46-2AD3-250270BED8A5}"/>
              </a:ext>
            </a:extLst>
          </p:cNvPr>
          <p:cNvSpPr txBox="1"/>
          <p:nvPr/>
        </p:nvSpPr>
        <p:spPr>
          <a:xfrm>
            <a:off x="1247776" y="4791603"/>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Respect the template</a:t>
            </a:r>
          </a:p>
        </p:txBody>
      </p:sp>
      <p:sp>
        <p:nvSpPr>
          <p:cNvPr id="15" name="ZoneTexte 5">
            <a:extLst>
              <a:ext uri="{FF2B5EF4-FFF2-40B4-BE49-F238E27FC236}">
                <a16:creationId xmlns:a16="http://schemas.microsoft.com/office/drawing/2014/main" id="{7D6C1D1C-EF6D-544A-F0E8-158CB7E6420B}"/>
              </a:ext>
            </a:extLst>
          </p:cNvPr>
          <p:cNvSpPr txBox="1"/>
          <p:nvPr/>
        </p:nvSpPr>
        <p:spPr>
          <a:xfrm>
            <a:off x="4982870"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6" name="ZoneTexte 6">
            <a:extLst>
              <a:ext uri="{FF2B5EF4-FFF2-40B4-BE49-F238E27FC236}">
                <a16:creationId xmlns:a16="http://schemas.microsoft.com/office/drawing/2014/main" id="{F8EB1AE2-2E63-111D-F67C-670B33019DB6}"/>
              </a:ext>
            </a:extLst>
          </p:cNvPr>
          <p:cNvSpPr txBox="1"/>
          <p:nvPr/>
        </p:nvSpPr>
        <p:spPr>
          <a:xfrm>
            <a:off x="1239933" y="5168495"/>
            <a:ext cx="4425549" cy="814325"/>
          </a:xfrm>
          <a:prstGeom prst="rect">
            <a:avLst/>
          </a:prstGeom>
          <a:noFill/>
          <a:effectLst/>
        </p:spPr>
        <p:txBody>
          <a:bodyPr wrap="square" anchor="t">
            <a:spAutoFit/>
          </a:bodyPr>
          <a:lstStyle/>
          <a:p>
            <a:pPr lvl="0">
              <a:lnSpc>
                <a:spcPct val="115000"/>
              </a:lnSpc>
              <a:buClr>
                <a:srgbClr val="000000"/>
              </a:buClr>
              <a:buSzPts val="1100"/>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We’ve selected the most important points that need to be highlighted. </a:t>
            </a:r>
            <a:r>
              <a:rPr lang="en-US" sz="1400" kern="0">
                <a:solidFill>
                  <a:srgbClr val="1A3256">
                    <a:lumMod val="100000"/>
                  </a:srgbClr>
                </a:solidFill>
                <a:latin typeface="Segoe UI Semilight"/>
                <a:ea typeface="Quattrocento Sans"/>
                <a:cs typeface="Quattrocento Sans"/>
                <a:sym typeface="Quattrocento Sans"/>
              </a:rPr>
              <a:t>We recommend to complete </a:t>
            </a:r>
            <a:r>
              <a:rPr lang="en-US" sz="1400" kern="0">
                <a:solidFill>
                  <a:srgbClr val="1A3256">
                    <a:lumMod val="100000"/>
                  </a:srgbClr>
                </a:solidFill>
                <a:ea typeface="Quattrocento Sans"/>
                <a:cs typeface="Quattrocento Sans"/>
                <a:sym typeface="Quattrocento Sans"/>
              </a:rPr>
              <a:t>the whole </a:t>
            </a:r>
            <a:r>
              <a:rPr lang="en-US" sz="1400" kern="0">
                <a:solidFill>
                  <a:srgbClr val="1A3256">
                    <a:lumMod val="100000"/>
                  </a:srgbClr>
                </a:solidFill>
                <a:latin typeface="Segoe UI Semilight"/>
                <a:ea typeface="Quattrocento Sans"/>
                <a:cs typeface="Quattrocento Sans"/>
                <a:sym typeface="Quattrocento Sans"/>
              </a:rPr>
              <a:t> document. </a:t>
            </a: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A las</a:t>
            </a:r>
            <a:r>
              <a:rPr lang="en-US" sz="1400" kern="0">
                <a:solidFill>
                  <a:srgbClr val="1A3256">
                    <a:lumMod val="100000"/>
                  </a:srgbClr>
                </a:solidFill>
                <a:latin typeface="Segoe UI Semilight"/>
                <a:ea typeface="Quattrocento Sans"/>
                <a:cs typeface="Quattrocento Sans"/>
                <a:sym typeface="Quattrocento Sans"/>
              </a:rPr>
              <a:t>t slide is made for your creativity !</a:t>
            </a:r>
            <a:endPar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endParaRPr>
          </a:p>
        </p:txBody>
      </p:sp>
      <p:grpSp>
        <p:nvGrpSpPr>
          <p:cNvPr id="92" name="Groupe 91">
            <a:extLst>
              <a:ext uri="{FF2B5EF4-FFF2-40B4-BE49-F238E27FC236}">
                <a16:creationId xmlns:a16="http://schemas.microsoft.com/office/drawing/2014/main" id="{4B1AB38F-F250-B0D6-7306-4A4238003507}"/>
              </a:ext>
            </a:extLst>
          </p:cNvPr>
          <p:cNvGrpSpPr/>
          <p:nvPr/>
        </p:nvGrpSpPr>
        <p:grpSpPr>
          <a:xfrm>
            <a:off x="385587" y="4654031"/>
            <a:ext cx="746657" cy="746657"/>
            <a:chOff x="2828525" y="4754776"/>
            <a:chExt cx="1911484" cy="1911484"/>
          </a:xfrm>
        </p:grpSpPr>
        <p:sp>
          <p:nvSpPr>
            <p:cNvPr id="93" name="Arc 92">
              <a:extLst>
                <a:ext uri="{FF2B5EF4-FFF2-40B4-BE49-F238E27FC236}">
                  <a16:creationId xmlns:a16="http://schemas.microsoft.com/office/drawing/2014/main" id="{69B4FB27-1C14-2026-DDE0-045272F4FDD4}"/>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94" name="Arc 93">
              <a:extLst>
                <a:ext uri="{FF2B5EF4-FFF2-40B4-BE49-F238E27FC236}">
                  <a16:creationId xmlns:a16="http://schemas.microsoft.com/office/drawing/2014/main" id="{55029EB8-25F6-6E14-31CB-86149B0EC153}"/>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97" name="ZoneTexte 5">
            <a:extLst>
              <a:ext uri="{FF2B5EF4-FFF2-40B4-BE49-F238E27FC236}">
                <a16:creationId xmlns:a16="http://schemas.microsoft.com/office/drawing/2014/main" id="{D30ED6E3-9D3D-F381-AA60-4922A93E4E86}"/>
              </a:ext>
            </a:extLst>
          </p:cNvPr>
          <p:cNvSpPr txBox="1"/>
          <p:nvPr/>
        </p:nvSpPr>
        <p:spPr>
          <a:xfrm>
            <a:off x="10518366" y="3976677"/>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98" name="ZoneTexte 6">
            <a:extLst>
              <a:ext uri="{FF2B5EF4-FFF2-40B4-BE49-F238E27FC236}">
                <a16:creationId xmlns:a16="http://schemas.microsoft.com/office/drawing/2014/main" id="{EB2C4DF5-FF5B-D570-D262-F83450E4E69A}"/>
              </a:ext>
            </a:extLst>
          </p:cNvPr>
          <p:cNvSpPr txBox="1"/>
          <p:nvPr/>
        </p:nvSpPr>
        <p:spPr>
          <a:xfrm>
            <a:off x="6706330" y="317944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Wingdings 2" panose="05020102010507070707" pitchFamily="18" charset="2"/>
              </a:rPr>
              <a:t>Keep in mind than it is better to get a good illustration than a long explanation. Drawings are ok, photos are great , and video will be best.</a:t>
            </a:r>
          </a:p>
        </p:txBody>
      </p:sp>
      <p:grpSp>
        <p:nvGrpSpPr>
          <p:cNvPr id="99" name="Groupe 98">
            <a:extLst>
              <a:ext uri="{FF2B5EF4-FFF2-40B4-BE49-F238E27FC236}">
                <a16:creationId xmlns:a16="http://schemas.microsoft.com/office/drawing/2014/main" id="{C0CD785C-76C0-A646-C374-1D3D21D08794}"/>
              </a:ext>
            </a:extLst>
          </p:cNvPr>
          <p:cNvGrpSpPr/>
          <p:nvPr/>
        </p:nvGrpSpPr>
        <p:grpSpPr>
          <a:xfrm>
            <a:off x="5921083" y="2809325"/>
            <a:ext cx="746657" cy="746657"/>
            <a:chOff x="2828525" y="4754776"/>
            <a:chExt cx="1911484" cy="1911484"/>
          </a:xfrm>
        </p:grpSpPr>
        <p:sp>
          <p:nvSpPr>
            <p:cNvPr id="100" name="Arc 99">
              <a:extLst>
                <a:ext uri="{FF2B5EF4-FFF2-40B4-BE49-F238E27FC236}">
                  <a16:creationId xmlns:a16="http://schemas.microsoft.com/office/drawing/2014/main" id="{F0383D5D-B9C9-7A1B-B5E5-D73B08936F6C}"/>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1" name="Arc 100">
              <a:extLst>
                <a:ext uri="{FF2B5EF4-FFF2-40B4-BE49-F238E27FC236}">
                  <a16:creationId xmlns:a16="http://schemas.microsoft.com/office/drawing/2014/main" id="{454B5C3E-48A5-8187-29A6-0F9646D24667}"/>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sp>
        <p:nvSpPr>
          <p:cNvPr id="104" name="ZoneTexte 5">
            <a:extLst>
              <a:ext uri="{FF2B5EF4-FFF2-40B4-BE49-F238E27FC236}">
                <a16:creationId xmlns:a16="http://schemas.microsoft.com/office/drawing/2014/main" id="{EC4FAE5B-81EB-497A-282A-75ECB6EF121C}"/>
              </a:ext>
            </a:extLst>
          </p:cNvPr>
          <p:cNvSpPr txBox="1"/>
          <p:nvPr/>
        </p:nvSpPr>
        <p:spPr>
          <a:xfrm>
            <a:off x="10518366" y="5821383"/>
            <a:ext cx="0" cy="0"/>
          </a:xfrm>
          <a:prstGeom prst="rect">
            <a:avLst/>
          </a:prstGeom>
          <a:noFill/>
          <a:effectLst/>
        </p:spPr>
        <p:txBody>
          <a:bodyPr vert="horz" wrap="none" rtlCol="0" anchor="t">
            <a:noAutofit/>
          </a:bodyPr>
          <a:lstStyle/>
          <a:p>
            <a:pPr marL="171450" marR="0" lvl="0" indent="-171450" algn="l" defTabSz="914400" rtl="0" eaLnBrk="1" fontAlgn="auto" latinLnBrk="0" hangingPunct="1">
              <a:lnSpc>
                <a:spcPct val="100000"/>
              </a:lnSpc>
              <a:spcBef>
                <a:spcPts val="0"/>
              </a:spcBef>
              <a:spcAft>
                <a:spcPts val="0"/>
              </a:spcAft>
              <a:buClr>
                <a:srgbClr val="EF1A25"/>
              </a:buClr>
              <a:buSzTx/>
              <a:buFont typeface="Arial" panose="020B0604020202020204" pitchFamily="34" charset="0"/>
              <a:buChar char="•"/>
              <a:tabLst/>
              <a:defRPr/>
            </a:pPr>
            <a:endParaRPr kumimoji="0" lang="en-US" sz="1200" b="0" i="0" u="none" strike="noStrike" kern="1200" cap="none" spc="0" normalizeH="0" baseline="0" noProof="0" err="1">
              <a:ln>
                <a:noFill/>
              </a:ln>
              <a:solidFill>
                <a:srgbClr val="1A3256">
                  <a:lumMod val="100000"/>
                </a:srgbClr>
              </a:solidFill>
              <a:effectLst/>
              <a:uLnTx/>
              <a:uFillTx/>
              <a:latin typeface="Segoe UI Semilight" panose="020B0402040204020203" pitchFamily="34" charset="0"/>
              <a:ea typeface="+mn-ea"/>
              <a:cs typeface="+mn-cs"/>
            </a:endParaRPr>
          </a:p>
        </p:txBody>
      </p:sp>
      <p:sp>
        <p:nvSpPr>
          <p:cNvPr id="105" name="ZoneTexte 6">
            <a:extLst>
              <a:ext uri="{FF2B5EF4-FFF2-40B4-BE49-F238E27FC236}">
                <a16:creationId xmlns:a16="http://schemas.microsoft.com/office/drawing/2014/main" id="{D5EE3892-6078-9EC4-2759-899435A422B4}"/>
              </a:ext>
            </a:extLst>
          </p:cNvPr>
          <p:cNvSpPr txBox="1"/>
          <p:nvPr/>
        </p:nvSpPr>
        <p:spPr>
          <a:xfrm>
            <a:off x="6706330" y="5044472"/>
            <a:ext cx="4425549" cy="814325"/>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400" b="0" i="0" u="none" strike="noStrike" kern="0" cap="none" spc="0" normalizeH="0" baseline="0" noProof="0">
                <a:ln>
                  <a:noFill/>
                </a:ln>
                <a:solidFill>
                  <a:srgbClr val="1A3256">
                    <a:lumMod val="100000"/>
                  </a:srgbClr>
                </a:solidFill>
                <a:effectLst/>
                <a:uLnTx/>
                <a:uFillTx/>
                <a:latin typeface="Segoe UI Semilight"/>
                <a:ea typeface="Quattrocento Sans"/>
                <a:cs typeface="Quattrocento Sans"/>
                <a:sym typeface="Quattrocento Sans"/>
              </a:rPr>
              <a:t>Explain why your project is innovative and impactful for our operations. Present figures and technical descriptions.  </a:t>
            </a:r>
          </a:p>
        </p:txBody>
      </p:sp>
      <p:grpSp>
        <p:nvGrpSpPr>
          <p:cNvPr id="106" name="Groupe 105">
            <a:extLst>
              <a:ext uri="{FF2B5EF4-FFF2-40B4-BE49-F238E27FC236}">
                <a16:creationId xmlns:a16="http://schemas.microsoft.com/office/drawing/2014/main" id="{F560EA64-F31F-9BE2-5FD1-86030EA6D534}"/>
              </a:ext>
            </a:extLst>
          </p:cNvPr>
          <p:cNvGrpSpPr/>
          <p:nvPr/>
        </p:nvGrpSpPr>
        <p:grpSpPr>
          <a:xfrm>
            <a:off x="5921083" y="4654031"/>
            <a:ext cx="746657" cy="746657"/>
            <a:chOff x="2828525" y="4754776"/>
            <a:chExt cx="1911484" cy="1911484"/>
          </a:xfrm>
        </p:grpSpPr>
        <p:sp>
          <p:nvSpPr>
            <p:cNvPr id="107" name="Arc 106">
              <a:extLst>
                <a:ext uri="{FF2B5EF4-FFF2-40B4-BE49-F238E27FC236}">
                  <a16:creationId xmlns:a16="http://schemas.microsoft.com/office/drawing/2014/main" id="{EA681227-809A-1C12-8F6B-4919CC8755D2}"/>
                </a:ext>
              </a:extLst>
            </p:cNvPr>
            <p:cNvSpPr/>
            <p:nvPr/>
          </p:nvSpPr>
          <p:spPr>
            <a:xfrm>
              <a:off x="2828525" y="4754776"/>
              <a:ext cx="1911484" cy="1911484"/>
            </a:xfrm>
            <a:prstGeom prst="arc">
              <a:avLst>
                <a:gd name="adj1" fmla="val 1154157"/>
                <a:gd name="adj2" fmla="val 21263228"/>
              </a:avLst>
            </a:prstGeom>
            <a:noFill/>
            <a:ln w="19050" cap="rnd" cmpd="sng" algn="ctr">
              <a:solidFill>
                <a:schemeClr val="accent2"/>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sp>
          <p:nvSpPr>
            <p:cNvPr id="108" name="Arc 107">
              <a:extLst>
                <a:ext uri="{FF2B5EF4-FFF2-40B4-BE49-F238E27FC236}">
                  <a16:creationId xmlns:a16="http://schemas.microsoft.com/office/drawing/2014/main" id="{97F447C3-80D8-A2B3-7CF4-84218744D35C}"/>
                </a:ext>
              </a:extLst>
            </p:cNvPr>
            <p:cNvSpPr/>
            <p:nvPr/>
          </p:nvSpPr>
          <p:spPr>
            <a:xfrm>
              <a:off x="2828525" y="4754776"/>
              <a:ext cx="1911484" cy="1911484"/>
            </a:xfrm>
            <a:prstGeom prst="arc">
              <a:avLst>
                <a:gd name="adj1" fmla="val 468686"/>
                <a:gd name="adj2" fmla="val 482327"/>
              </a:avLst>
            </a:prstGeom>
            <a:noFill/>
            <a:ln w="19050" cap="rnd" cmpd="sng" algn="ctr">
              <a:solidFill>
                <a:schemeClr val="accent4"/>
              </a:solidFill>
              <a:prstDash val="solid"/>
              <a:miter lim="800000"/>
            </a:ln>
            <a:effectLst>
              <a:outerShdw blurRad="279400" dist="101600" dir="8580000" sx="102000" sy="102000" algn="ctr" rotWithShape="0">
                <a:prstClr val="black">
                  <a:alpha val="36000"/>
                </a:prstClr>
              </a:outerShdw>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3600" b="0" i="0" u="none" strike="noStrike" kern="0" cap="none" spc="0" normalizeH="0" baseline="0" noProof="0">
                <a:ln>
                  <a:noFill/>
                </a:ln>
                <a:solidFill>
                  <a:prstClr val="white"/>
                </a:solidFill>
                <a:effectLst/>
                <a:uLnTx/>
                <a:uFillTx/>
                <a:latin typeface="Franklin Gothic Demi Cond"/>
                <a:ea typeface="+mn-ea"/>
                <a:cs typeface="+mn-cs"/>
              </a:endParaRPr>
            </a:p>
          </p:txBody>
        </p:sp>
      </p:grpSp>
      <p:grpSp>
        <p:nvGrpSpPr>
          <p:cNvPr id="109" name="Graphique 31">
            <a:extLst>
              <a:ext uri="{FF2B5EF4-FFF2-40B4-BE49-F238E27FC236}">
                <a16:creationId xmlns:a16="http://schemas.microsoft.com/office/drawing/2014/main" id="{18BA3913-82AA-8BF7-A201-C8A05E620B25}"/>
              </a:ext>
            </a:extLst>
          </p:cNvPr>
          <p:cNvGrpSpPr/>
          <p:nvPr/>
        </p:nvGrpSpPr>
        <p:grpSpPr>
          <a:xfrm>
            <a:off x="6144816" y="2944480"/>
            <a:ext cx="299191" cy="476346"/>
            <a:chOff x="-846196" y="2623164"/>
            <a:chExt cx="504825" cy="803741"/>
          </a:xfrm>
        </p:grpSpPr>
        <p:sp>
          <p:nvSpPr>
            <p:cNvPr id="110" name="Forme libre : forme 104">
              <a:extLst>
                <a:ext uri="{FF2B5EF4-FFF2-40B4-BE49-F238E27FC236}">
                  <a16:creationId xmlns:a16="http://schemas.microsoft.com/office/drawing/2014/main" id="{C84F237E-81CC-0F3E-7E5B-F59B4247CA20}"/>
                </a:ext>
              </a:extLst>
            </p:cNvPr>
            <p:cNvSpPr/>
            <p:nvPr/>
          </p:nvSpPr>
          <p:spPr>
            <a:xfrm>
              <a:off x="-846196" y="2779205"/>
              <a:ext cx="504825" cy="647700"/>
            </a:xfrm>
            <a:custGeom>
              <a:avLst/>
              <a:gdLst>
                <a:gd name="connsiteX0" fmla="*/ 500920 w 504825"/>
                <a:gd name="connsiteY0" fmla="*/ 245269 h 647700"/>
                <a:gd name="connsiteX1" fmla="*/ 254032 w 504825"/>
                <a:gd name="connsiteY1" fmla="*/ 7144 h 647700"/>
                <a:gd name="connsiteX2" fmla="*/ 7144 w 504825"/>
                <a:gd name="connsiteY2" fmla="*/ 245269 h 647700"/>
                <a:gd name="connsiteX3" fmla="*/ 119158 w 504825"/>
                <a:gd name="connsiteY3" fmla="*/ 445294 h 647700"/>
                <a:gd name="connsiteX4" fmla="*/ 119158 w 504825"/>
                <a:gd name="connsiteY4" fmla="*/ 511969 h 647700"/>
                <a:gd name="connsiteX5" fmla="*/ 254032 w 504825"/>
                <a:gd name="connsiteY5" fmla="*/ 646652 h 647700"/>
                <a:gd name="connsiteX6" fmla="*/ 254032 w 504825"/>
                <a:gd name="connsiteY6" fmla="*/ 646652 h 647700"/>
                <a:gd name="connsiteX7" fmla="*/ 389001 w 504825"/>
                <a:gd name="connsiteY7" fmla="*/ 511778 h 647700"/>
                <a:gd name="connsiteX8" fmla="*/ 389001 w 504825"/>
                <a:gd name="connsiteY8" fmla="*/ 445103 h 647700"/>
                <a:gd name="connsiteX9" fmla="*/ 500920 w 504825"/>
                <a:gd name="connsiteY9" fmla="*/ 24526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5" h="647700">
                  <a:moveTo>
                    <a:pt x="500920" y="245269"/>
                  </a:moveTo>
                  <a:cubicBezTo>
                    <a:pt x="500920" y="113633"/>
                    <a:pt x="390430" y="7144"/>
                    <a:pt x="254032" y="7144"/>
                  </a:cubicBezTo>
                  <a:cubicBezTo>
                    <a:pt x="117634" y="7144"/>
                    <a:pt x="7144" y="113919"/>
                    <a:pt x="7144" y="245269"/>
                  </a:cubicBezTo>
                  <a:cubicBezTo>
                    <a:pt x="7456" y="326808"/>
                    <a:pt x="49800" y="402421"/>
                    <a:pt x="119158" y="445294"/>
                  </a:cubicBezTo>
                  <a:lnTo>
                    <a:pt x="119158" y="511969"/>
                  </a:lnTo>
                  <a:cubicBezTo>
                    <a:pt x="119471" y="586296"/>
                    <a:pt x="179703" y="646444"/>
                    <a:pt x="254032" y="646652"/>
                  </a:cubicBezTo>
                  <a:lnTo>
                    <a:pt x="254032" y="646652"/>
                  </a:lnTo>
                  <a:cubicBezTo>
                    <a:pt x="328450" y="646444"/>
                    <a:pt x="388739" y="586195"/>
                    <a:pt x="389001" y="511778"/>
                  </a:cubicBezTo>
                  <a:lnTo>
                    <a:pt x="389001" y="445103"/>
                  </a:lnTo>
                  <a:cubicBezTo>
                    <a:pt x="458252" y="402229"/>
                    <a:pt x="500544" y="326716"/>
                    <a:pt x="500920" y="245269"/>
                  </a:cubicBezTo>
                  <a:close/>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1" name="Forme libre : forme 105">
              <a:extLst>
                <a:ext uri="{FF2B5EF4-FFF2-40B4-BE49-F238E27FC236}">
                  <a16:creationId xmlns:a16="http://schemas.microsoft.com/office/drawing/2014/main" id="{C9A6103E-DF80-0490-DE0C-599AE48FCEA9}"/>
                </a:ext>
              </a:extLst>
            </p:cNvPr>
            <p:cNvSpPr/>
            <p:nvPr/>
          </p:nvSpPr>
          <p:spPr>
            <a:xfrm>
              <a:off x="-734182" y="3248978"/>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2" name="Forme libre : forme 106">
              <a:extLst>
                <a:ext uri="{FF2B5EF4-FFF2-40B4-BE49-F238E27FC236}">
                  <a16:creationId xmlns:a16="http://schemas.microsoft.com/office/drawing/2014/main" id="{1799A68A-A87C-B7E9-9EBB-FE63AA24CD8C}"/>
                </a:ext>
              </a:extLst>
            </p:cNvPr>
            <p:cNvSpPr/>
            <p:nvPr/>
          </p:nvSpPr>
          <p:spPr>
            <a:xfrm>
              <a:off x="-734182" y="3302984"/>
              <a:ext cx="276225" cy="9525"/>
            </a:xfrm>
            <a:custGeom>
              <a:avLst/>
              <a:gdLst>
                <a:gd name="connsiteX0" fmla="*/ 7144 w 276225"/>
                <a:gd name="connsiteY0" fmla="*/ 7144 h 9525"/>
                <a:gd name="connsiteX1" fmla="*/ 276987 w 276225"/>
                <a:gd name="connsiteY1" fmla="*/ 7144 h 9525"/>
              </a:gdLst>
              <a:ahLst/>
              <a:cxnLst>
                <a:cxn ang="0">
                  <a:pos x="connsiteX0" y="connsiteY0"/>
                </a:cxn>
                <a:cxn ang="0">
                  <a:pos x="connsiteX1" y="connsiteY1"/>
                </a:cxn>
              </a:cxnLst>
              <a:rect l="l" t="t" r="r" b="b"/>
              <a:pathLst>
                <a:path w="276225" h="9525">
                  <a:moveTo>
                    <a:pt x="7144" y="7144"/>
                  </a:moveTo>
                  <a:lnTo>
                    <a:pt x="276987"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3" name="Forme libre : forme 107">
              <a:extLst>
                <a:ext uri="{FF2B5EF4-FFF2-40B4-BE49-F238E27FC236}">
                  <a16:creationId xmlns:a16="http://schemas.microsoft.com/office/drawing/2014/main" id="{6A7DDB61-537A-F805-621A-23EA1CC5B71A}"/>
                </a:ext>
              </a:extLst>
            </p:cNvPr>
            <p:cNvSpPr/>
            <p:nvPr/>
          </p:nvSpPr>
          <p:spPr>
            <a:xfrm>
              <a:off x="-712465" y="3356991"/>
              <a:ext cx="238125" cy="9525"/>
            </a:xfrm>
            <a:custGeom>
              <a:avLst/>
              <a:gdLst>
                <a:gd name="connsiteX0" fmla="*/ 7144 w 238125"/>
                <a:gd name="connsiteY0" fmla="*/ 7144 h 9525"/>
                <a:gd name="connsiteX1" fmla="*/ 233553 w 238125"/>
                <a:gd name="connsiteY1" fmla="*/ 7144 h 9525"/>
              </a:gdLst>
              <a:ahLst/>
              <a:cxnLst>
                <a:cxn ang="0">
                  <a:pos x="connsiteX0" y="connsiteY0"/>
                </a:cxn>
                <a:cxn ang="0">
                  <a:pos x="connsiteX1" y="connsiteY1"/>
                </a:cxn>
              </a:cxnLst>
              <a:rect l="l" t="t" r="r" b="b"/>
              <a:pathLst>
                <a:path w="238125" h="9525">
                  <a:moveTo>
                    <a:pt x="7144" y="7144"/>
                  </a:moveTo>
                  <a:lnTo>
                    <a:pt x="233553"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4" name="Forme libre : forme 108">
              <a:extLst>
                <a:ext uri="{FF2B5EF4-FFF2-40B4-BE49-F238E27FC236}">
                  <a16:creationId xmlns:a16="http://schemas.microsoft.com/office/drawing/2014/main" id="{94AD4E56-4568-9B2D-5E96-0BFF4DEFB090}"/>
                </a:ext>
              </a:extLst>
            </p:cNvPr>
            <p:cNvSpPr/>
            <p:nvPr/>
          </p:nvSpPr>
          <p:spPr>
            <a:xfrm>
              <a:off x="-666269" y="3019616"/>
              <a:ext cx="142875" cy="76200"/>
            </a:xfrm>
            <a:custGeom>
              <a:avLst/>
              <a:gdLst>
                <a:gd name="connsiteX0" fmla="*/ 141827 w 142875"/>
                <a:gd name="connsiteY0" fmla="*/ 7144 h 76200"/>
                <a:gd name="connsiteX1" fmla="*/ 141827 w 142875"/>
                <a:gd name="connsiteY1" fmla="*/ 7144 h 76200"/>
                <a:gd name="connsiteX2" fmla="*/ 74486 w 142875"/>
                <a:gd name="connsiteY2" fmla="*/ 74486 h 76200"/>
                <a:gd name="connsiteX3" fmla="*/ 74486 w 142875"/>
                <a:gd name="connsiteY3" fmla="*/ 74486 h 76200"/>
                <a:gd name="connsiteX4" fmla="*/ 7144 w 142875"/>
                <a:gd name="connsiteY4" fmla="*/ 7144 h 76200"/>
                <a:gd name="connsiteX5" fmla="*/ 7144 w 142875"/>
                <a:gd name="connsiteY5" fmla="*/ 71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76200">
                  <a:moveTo>
                    <a:pt x="141827" y="7144"/>
                  </a:moveTo>
                  <a:lnTo>
                    <a:pt x="141827" y="7144"/>
                  </a:lnTo>
                  <a:cubicBezTo>
                    <a:pt x="141722" y="44292"/>
                    <a:pt x="111634" y="74381"/>
                    <a:pt x="74486" y="74486"/>
                  </a:cubicBezTo>
                  <a:lnTo>
                    <a:pt x="74486" y="74486"/>
                  </a:lnTo>
                  <a:cubicBezTo>
                    <a:pt x="37337" y="74381"/>
                    <a:pt x="7249" y="44292"/>
                    <a:pt x="7144" y="7144"/>
                  </a:cubicBezTo>
                  <a:lnTo>
                    <a:pt x="7144" y="714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5" name="Forme libre : forme 109">
              <a:extLst>
                <a:ext uri="{FF2B5EF4-FFF2-40B4-BE49-F238E27FC236}">
                  <a16:creationId xmlns:a16="http://schemas.microsoft.com/office/drawing/2014/main" id="{F6FE1DE3-B7D3-F41B-2D77-E67D09281EFA}"/>
                </a:ext>
              </a:extLst>
            </p:cNvPr>
            <p:cNvSpPr/>
            <p:nvPr/>
          </p:nvSpPr>
          <p:spPr>
            <a:xfrm>
              <a:off x="-598927" y="3086957"/>
              <a:ext cx="9525" cy="171450"/>
            </a:xfrm>
            <a:custGeom>
              <a:avLst/>
              <a:gdLst>
                <a:gd name="connsiteX0" fmla="*/ 7144 w 9525"/>
                <a:gd name="connsiteY0" fmla="*/ 7144 h 171450"/>
                <a:gd name="connsiteX1" fmla="*/ 7144 w 9525"/>
                <a:gd name="connsiteY1" fmla="*/ 169164 h 171450"/>
              </a:gdLst>
              <a:ahLst/>
              <a:cxnLst>
                <a:cxn ang="0">
                  <a:pos x="connsiteX0" y="connsiteY0"/>
                </a:cxn>
                <a:cxn ang="0">
                  <a:pos x="connsiteX1" y="connsiteY1"/>
                </a:cxn>
              </a:cxnLst>
              <a:rect l="l" t="t" r="r" b="b"/>
              <a:pathLst>
                <a:path w="9525" h="171450">
                  <a:moveTo>
                    <a:pt x="7144" y="7144"/>
                  </a:moveTo>
                  <a:lnTo>
                    <a:pt x="7144" y="169164"/>
                  </a:lnTo>
                </a:path>
              </a:pathLst>
            </a:custGeom>
            <a:noFill/>
            <a:ln w="1905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6" name="Forme libre : forme 110">
              <a:extLst>
                <a:ext uri="{FF2B5EF4-FFF2-40B4-BE49-F238E27FC236}">
                  <a16:creationId xmlns:a16="http://schemas.microsoft.com/office/drawing/2014/main" id="{9ABE9EC0-F4CE-B3ED-86DD-68CEEECB31BD}"/>
                </a:ext>
              </a:extLst>
            </p:cNvPr>
            <p:cNvSpPr/>
            <p:nvPr/>
          </p:nvSpPr>
          <p:spPr>
            <a:xfrm>
              <a:off x="-600642" y="2623164"/>
              <a:ext cx="9525" cy="95249"/>
            </a:xfrm>
            <a:custGeom>
              <a:avLst/>
              <a:gdLst>
                <a:gd name="connsiteX0" fmla="*/ 7144 w 9525"/>
                <a:gd name="connsiteY0" fmla="*/ 106109 h 104775"/>
                <a:gd name="connsiteX1" fmla="*/ 7144 w 9525"/>
                <a:gd name="connsiteY1" fmla="*/ 7144 h 104775"/>
              </a:gdLst>
              <a:ahLst/>
              <a:cxnLst>
                <a:cxn ang="0">
                  <a:pos x="connsiteX0" y="connsiteY0"/>
                </a:cxn>
                <a:cxn ang="0">
                  <a:pos x="connsiteX1" y="connsiteY1"/>
                </a:cxn>
              </a:cxnLst>
              <a:rect l="l" t="t" r="r" b="b"/>
              <a:pathLst>
                <a:path w="9525" h="104775">
                  <a:moveTo>
                    <a:pt x="7144" y="106109"/>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7" name="Forme libre : forme 111">
              <a:extLst>
                <a:ext uri="{FF2B5EF4-FFF2-40B4-BE49-F238E27FC236}">
                  <a16:creationId xmlns:a16="http://schemas.microsoft.com/office/drawing/2014/main" id="{780A3234-DB64-F304-3A55-E06FA99F19EB}"/>
                </a:ext>
              </a:extLst>
            </p:cNvPr>
            <p:cNvSpPr/>
            <p:nvPr/>
          </p:nvSpPr>
          <p:spPr>
            <a:xfrm>
              <a:off x="-803811" y="2675789"/>
              <a:ext cx="57150" cy="86591"/>
            </a:xfrm>
            <a:custGeom>
              <a:avLst/>
              <a:gdLst>
                <a:gd name="connsiteX0" fmla="*/ 54864 w 57150"/>
                <a:gd name="connsiteY0" fmla="*/ 93821 h 95250"/>
                <a:gd name="connsiteX1" fmla="*/ 7144 w 57150"/>
                <a:gd name="connsiteY1" fmla="*/ 7144 h 95250"/>
              </a:gdLst>
              <a:ahLst/>
              <a:cxnLst>
                <a:cxn ang="0">
                  <a:pos x="connsiteX0" y="connsiteY0"/>
                </a:cxn>
                <a:cxn ang="0">
                  <a:pos x="connsiteX1" y="connsiteY1"/>
                </a:cxn>
              </a:cxnLst>
              <a:rect l="l" t="t" r="r" b="b"/>
              <a:pathLst>
                <a:path w="57150" h="95250">
                  <a:moveTo>
                    <a:pt x="54864" y="93821"/>
                  </a:moveTo>
                  <a:lnTo>
                    <a:pt x="7144" y="7144"/>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sp>
          <p:nvSpPr>
            <p:cNvPr id="118" name="Forme libre : forme 112">
              <a:extLst>
                <a:ext uri="{FF2B5EF4-FFF2-40B4-BE49-F238E27FC236}">
                  <a16:creationId xmlns:a16="http://schemas.microsoft.com/office/drawing/2014/main" id="{D93B2D51-2589-EF13-3B51-7C400C629B2F}"/>
                </a:ext>
              </a:extLst>
            </p:cNvPr>
            <p:cNvSpPr/>
            <p:nvPr/>
          </p:nvSpPr>
          <p:spPr>
            <a:xfrm>
              <a:off x="-441828" y="2675785"/>
              <a:ext cx="57150" cy="86591"/>
            </a:xfrm>
            <a:custGeom>
              <a:avLst/>
              <a:gdLst>
                <a:gd name="connsiteX0" fmla="*/ 54769 w 57150"/>
                <a:gd name="connsiteY0" fmla="*/ 7144 h 95250"/>
                <a:gd name="connsiteX1" fmla="*/ 7144 w 57150"/>
                <a:gd name="connsiteY1" fmla="*/ 93821 h 95250"/>
              </a:gdLst>
              <a:ahLst/>
              <a:cxnLst>
                <a:cxn ang="0">
                  <a:pos x="connsiteX0" y="connsiteY0"/>
                </a:cxn>
                <a:cxn ang="0">
                  <a:pos x="connsiteX1" y="connsiteY1"/>
                </a:cxn>
              </a:cxnLst>
              <a:rect l="l" t="t" r="r" b="b"/>
              <a:pathLst>
                <a:path w="57150" h="95250">
                  <a:moveTo>
                    <a:pt x="54769" y="7144"/>
                  </a:moveTo>
                  <a:lnTo>
                    <a:pt x="7144" y="93821"/>
                  </a:lnTo>
                </a:path>
              </a:pathLst>
            </a:custGeom>
            <a:noFill/>
            <a:ln w="19050" cap="rnd">
              <a:solidFill>
                <a:schemeClr val="accent4"/>
              </a:solidFill>
              <a:prstDash val="solid"/>
              <a:round/>
            </a:ln>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venir Next LT Pro Light"/>
                <a:ea typeface="+mn-ea"/>
                <a:cs typeface="+mn-cs"/>
              </a:endParaRPr>
            </a:p>
          </p:txBody>
        </p:sp>
      </p:grpSp>
      <p:grpSp>
        <p:nvGrpSpPr>
          <p:cNvPr id="119" name="Graphic 1">
            <a:extLst>
              <a:ext uri="{FF2B5EF4-FFF2-40B4-BE49-F238E27FC236}">
                <a16:creationId xmlns:a16="http://schemas.microsoft.com/office/drawing/2014/main" id="{A1BA8D69-8291-2A0D-9BE7-6639835C0CCD}"/>
              </a:ext>
            </a:extLst>
          </p:cNvPr>
          <p:cNvGrpSpPr/>
          <p:nvPr/>
        </p:nvGrpSpPr>
        <p:grpSpPr>
          <a:xfrm>
            <a:off x="523432" y="4919770"/>
            <a:ext cx="437197" cy="300116"/>
            <a:chOff x="1033463" y="2190750"/>
            <a:chExt cx="437197" cy="300116"/>
          </a:xfrm>
          <a:noFill/>
        </p:grpSpPr>
        <p:sp>
          <p:nvSpPr>
            <p:cNvPr id="120" name="Freeform: Shape 345">
              <a:extLst>
                <a:ext uri="{FF2B5EF4-FFF2-40B4-BE49-F238E27FC236}">
                  <a16:creationId xmlns:a16="http://schemas.microsoft.com/office/drawing/2014/main" id="{A3BDA8B2-3395-C17F-926C-AFD26990FB91}"/>
                </a:ext>
              </a:extLst>
            </p:cNvPr>
            <p:cNvSpPr/>
            <p:nvPr/>
          </p:nvSpPr>
          <p:spPr>
            <a:xfrm>
              <a:off x="1033463" y="2295525"/>
              <a:ext cx="32385" cy="42862"/>
            </a:xfrm>
            <a:custGeom>
              <a:avLst/>
              <a:gdLst>
                <a:gd name="connsiteX0" fmla="*/ 0 w 32385"/>
                <a:gd name="connsiteY0" fmla="*/ 0 h 42862"/>
                <a:gd name="connsiteX1" fmla="*/ 20002 w 32385"/>
                <a:gd name="connsiteY1" fmla="*/ 20955 h 42862"/>
                <a:gd name="connsiteX2" fmla="*/ 32385 w 32385"/>
                <a:gd name="connsiteY2" fmla="*/ 42863 h 42862"/>
              </a:gdLst>
              <a:ahLst/>
              <a:cxnLst>
                <a:cxn ang="0">
                  <a:pos x="connsiteX0" y="connsiteY0"/>
                </a:cxn>
                <a:cxn ang="0">
                  <a:pos x="connsiteX1" y="connsiteY1"/>
                </a:cxn>
                <a:cxn ang="0">
                  <a:pos x="connsiteX2" y="connsiteY2"/>
                </a:cxn>
              </a:cxnLst>
              <a:rect l="l" t="t" r="r" b="b"/>
              <a:pathLst>
                <a:path w="32385" h="42862">
                  <a:moveTo>
                    <a:pt x="0" y="0"/>
                  </a:moveTo>
                  <a:lnTo>
                    <a:pt x="20002" y="20955"/>
                  </a:lnTo>
                  <a:cubicBezTo>
                    <a:pt x="21908" y="28575"/>
                    <a:pt x="27623" y="36195"/>
                    <a:pt x="32385" y="42863"/>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1" name="Freeform: Shape 340">
              <a:extLst>
                <a:ext uri="{FF2B5EF4-FFF2-40B4-BE49-F238E27FC236}">
                  <a16:creationId xmlns:a16="http://schemas.microsoft.com/office/drawing/2014/main" id="{46D2F0DC-EEDA-1EB7-0449-13B34AB1D824}"/>
                </a:ext>
              </a:extLst>
            </p:cNvPr>
            <p:cNvSpPr/>
            <p:nvPr/>
          </p:nvSpPr>
          <p:spPr>
            <a:xfrm>
              <a:off x="1230630" y="2437447"/>
              <a:ext cx="30480" cy="31432"/>
            </a:xfrm>
            <a:custGeom>
              <a:avLst/>
              <a:gdLst>
                <a:gd name="connsiteX0" fmla="*/ 30480 w 30480"/>
                <a:gd name="connsiteY0" fmla="*/ 31432 h 31432"/>
                <a:gd name="connsiteX1" fmla="*/ 0 w 30480"/>
                <a:gd name="connsiteY1" fmla="*/ 0 h 31432"/>
              </a:gdLst>
              <a:ahLst/>
              <a:cxnLst>
                <a:cxn ang="0">
                  <a:pos x="connsiteX0" y="connsiteY0"/>
                </a:cxn>
                <a:cxn ang="0">
                  <a:pos x="connsiteX1" y="connsiteY1"/>
                </a:cxn>
              </a:cxnLst>
              <a:rect l="l" t="t" r="r" b="b"/>
              <a:pathLst>
                <a:path w="30480" h="31432">
                  <a:moveTo>
                    <a:pt x="30480" y="3143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2" name="Freeform: Shape 341">
              <a:extLst>
                <a:ext uri="{FF2B5EF4-FFF2-40B4-BE49-F238E27FC236}">
                  <a16:creationId xmlns:a16="http://schemas.microsoft.com/office/drawing/2014/main" id="{65E9B9A0-59CB-4B23-EE69-73B752D4E775}"/>
                </a:ext>
              </a:extLst>
            </p:cNvPr>
            <p:cNvSpPr/>
            <p:nvPr/>
          </p:nvSpPr>
          <p:spPr>
            <a:xfrm>
              <a:off x="1258253" y="2393632"/>
              <a:ext cx="54292" cy="58102"/>
            </a:xfrm>
            <a:custGeom>
              <a:avLst/>
              <a:gdLst>
                <a:gd name="connsiteX0" fmla="*/ 54293 w 54292"/>
                <a:gd name="connsiteY0" fmla="*/ 58102 h 58102"/>
                <a:gd name="connsiteX1" fmla="*/ 0 w 54292"/>
                <a:gd name="connsiteY1" fmla="*/ 0 h 58102"/>
              </a:gdLst>
              <a:ahLst/>
              <a:cxnLst>
                <a:cxn ang="0">
                  <a:pos x="connsiteX0" y="connsiteY0"/>
                </a:cxn>
                <a:cxn ang="0">
                  <a:pos x="connsiteX1" y="connsiteY1"/>
                </a:cxn>
              </a:cxnLst>
              <a:rect l="l" t="t" r="r" b="b"/>
              <a:pathLst>
                <a:path w="54292" h="58102">
                  <a:moveTo>
                    <a:pt x="54293" y="58102"/>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3" name="Freeform: Shape 342">
              <a:extLst>
                <a:ext uri="{FF2B5EF4-FFF2-40B4-BE49-F238E27FC236}">
                  <a16:creationId xmlns:a16="http://schemas.microsoft.com/office/drawing/2014/main" id="{A11ABF23-1A80-EEC3-97DE-9F64D37491CB}"/>
                </a:ext>
              </a:extLst>
            </p:cNvPr>
            <p:cNvSpPr/>
            <p:nvPr/>
          </p:nvSpPr>
          <p:spPr>
            <a:xfrm>
              <a:off x="1294448" y="2358390"/>
              <a:ext cx="64769" cy="65722"/>
            </a:xfrm>
            <a:custGeom>
              <a:avLst/>
              <a:gdLst>
                <a:gd name="connsiteX0" fmla="*/ 64770 w 64769"/>
                <a:gd name="connsiteY0" fmla="*/ 65723 h 65722"/>
                <a:gd name="connsiteX1" fmla="*/ 0 w 64769"/>
                <a:gd name="connsiteY1" fmla="*/ 0 h 65722"/>
              </a:gdLst>
              <a:ahLst/>
              <a:cxnLst>
                <a:cxn ang="0">
                  <a:pos x="connsiteX0" y="connsiteY0"/>
                </a:cxn>
                <a:cxn ang="0">
                  <a:pos x="connsiteX1" y="connsiteY1"/>
                </a:cxn>
              </a:cxnLst>
              <a:rect l="l" t="t" r="r" b="b"/>
              <a:pathLst>
                <a:path w="64769" h="65722">
                  <a:moveTo>
                    <a:pt x="64770" y="65723"/>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4" name="Freeform: Shape 343">
              <a:extLst>
                <a:ext uri="{FF2B5EF4-FFF2-40B4-BE49-F238E27FC236}">
                  <a16:creationId xmlns:a16="http://schemas.microsoft.com/office/drawing/2014/main" id="{9B5B9108-B843-B6C4-BF8A-70C21E4C002D}"/>
                </a:ext>
              </a:extLst>
            </p:cNvPr>
            <p:cNvSpPr/>
            <p:nvPr/>
          </p:nvSpPr>
          <p:spPr>
            <a:xfrm>
              <a:off x="1051560" y="2324088"/>
              <a:ext cx="149553" cy="149553"/>
            </a:xfrm>
            <a:custGeom>
              <a:avLst/>
              <a:gdLst>
                <a:gd name="connsiteX0" fmla="*/ 100965 w 149553"/>
                <a:gd name="connsiteY0" fmla="*/ 143839 h 149553"/>
                <a:gd name="connsiteX1" fmla="*/ 127635 w 149553"/>
                <a:gd name="connsiteY1" fmla="*/ 143839 h 149553"/>
                <a:gd name="connsiteX2" fmla="*/ 144780 w 149553"/>
                <a:gd name="connsiteY2" fmla="*/ 126694 h 149553"/>
                <a:gd name="connsiteX3" fmla="*/ 141923 w 149553"/>
                <a:gd name="connsiteY3" fmla="*/ 99071 h 149553"/>
                <a:gd name="connsiteX4" fmla="*/ 114300 w 149553"/>
                <a:gd name="connsiteY4" fmla="*/ 96214 h 149553"/>
                <a:gd name="connsiteX5" fmla="*/ 111443 w 149553"/>
                <a:gd name="connsiteY5" fmla="*/ 68591 h 149553"/>
                <a:gd name="connsiteX6" fmla="*/ 83820 w 149553"/>
                <a:gd name="connsiteY6" fmla="*/ 65734 h 149553"/>
                <a:gd name="connsiteX7" fmla="*/ 80963 w 149553"/>
                <a:gd name="connsiteY7" fmla="*/ 38111 h 149553"/>
                <a:gd name="connsiteX8" fmla="*/ 53340 w 149553"/>
                <a:gd name="connsiteY8" fmla="*/ 35254 h 149553"/>
                <a:gd name="connsiteX9" fmla="*/ 50482 w 149553"/>
                <a:gd name="connsiteY9" fmla="*/ 7631 h 149553"/>
                <a:gd name="connsiteX10" fmla="*/ 22860 w 149553"/>
                <a:gd name="connsiteY10" fmla="*/ 4774 h 149553"/>
                <a:gd name="connsiteX11" fmla="*/ 5715 w 149553"/>
                <a:gd name="connsiteY11" fmla="*/ 21919 h 149553"/>
                <a:gd name="connsiteX12" fmla="*/ 5715 w 149553"/>
                <a:gd name="connsiteY12" fmla="*/ 48589 h 149553"/>
                <a:gd name="connsiteX13" fmla="*/ 100965 w 149553"/>
                <a:gd name="connsiteY13" fmla="*/ 143839 h 14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553" h="149553">
                  <a:moveTo>
                    <a:pt x="100965" y="143839"/>
                  </a:moveTo>
                  <a:cubicBezTo>
                    <a:pt x="108585" y="151459"/>
                    <a:pt x="120015" y="151459"/>
                    <a:pt x="127635" y="143839"/>
                  </a:cubicBezTo>
                  <a:lnTo>
                    <a:pt x="144780" y="126694"/>
                  </a:lnTo>
                  <a:cubicBezTo>
                    <a:pt x="152400" y="119074"/>
                    <a:pt x="150495" y="107644"/>
                    <a:pt x="141923" y="99071"/>
                  </a:cubicBezTo>
                  <a:cubicBezTo>
                    <a:pt x="133350" y="90499"/>
                    <a:pt x="121920" y="88594"/>
                    <a:pt x="114300" y="96214"/>
                  </a:cubicBezTo>
                  <a:cubicBezTo>
                    <a:pt x="121920" y="88594"/>
                    <a:pt x="120015" y="77164"/>
                    <a:pt x="111443" y="68591"/>
                  </a:cubicBezTo>
                  <a:cubicBezTo>
                    <a:pt x="102870" y="60019"/>
                    <a:pt x="91440" y="58114"/>
                    <a:pt x="83820" y="65734"/>
                  </a:cubicBezTo>
                  <a:cubicBezTo>
                    <a:pt x="91440" y="58114"/>
                    <a:pt x="89535" y="46684"/>
                    <a:pt x="80963" y="38111"/>
                  </a:cubicBezTo>
                  <a:cubicBezTo>
                    <a:pt x="72390" y="29539"/>
                    <a:pt x="60960" y="27634"/>
                    <a:pt x="53340" y="35254"/>
                  </a:cubicBezTo>
                  <a:cubicBezTo>
                    <a:pt x="60960" y="27634"/>
                    <a:pt x="59055" y="16204"/>
                    <a:pt x="50482" y="7631"/>
                  </a:cubicBezTo>
                  <a:cubicBezTo>
                    <a:pt x="41910" y="-941"/>
                    <a:pt x="30480" y="-2846"/>
                    <a:pt x="22860" y="4774"/>
                  </a:cubicBezTo>
                  <a:lnTo>
                    <a:pt x="5715" y="21919"/>
                  </a:lnTo>
                  <a:cubicBezTo>
                    <a:pt x="-1905" y="29539"/>
                    <a:pt x="-1905" y="40969"/>
                    <a:pt x="5715" y="48589"/>
                  </a:cubicBezTo>
                  <a:lnTo>
                    <a:pt x="100965" y="143839"/>
                  </a:lnTo>
                  <a:close/>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5" name="Freeform: Shape 344">
              <a:extLst>
                <a:ext uri="{FF2B5EF4-FFF2-40B4-BE49-F238E27FC236}">
                  <a16:creationId xmlns:a16="http://schemas.microsoft.com/office/drawing/2014/main" id="{EF53728E-A1AE-7C19-A942-9AEB2A1AAA2C}"/>
                </a:ext>
              </a:extLst>
            </p:cNvPr>
            <p:cNvSpPr/>
            <p:nvPr/>
          </p:nvSpPr>
          <p:spPr>
            <a:xfrm>
              <a:off x="1186815" y="2365057"/>
              <a:ext cx="206761" cy="125808"/>
            </a:xfrm>
            <a:custGeom>
              <a:avLst/>
              <a:gdLst>
                <a:gd name="connsiteX0" fmla="*/ 0 w 206761"/>
                <a:gd name="connsiteY0" fmla="*/ 95250 h 125808"/>
                <a:gd name="connsiteX1" fmla="*/ 5715 w 206761"/>
                <a:gd name="connsiteY1" fmla="*/ 100965 h 125808"/>
                <a:gd name="connsiteX2" fmla="*/ 20002 w 206761"/>
                <a:gd name="connsiteY2" fmla="*/ 115252 h 125808"/>
                <a:gd name="connsiteX3" fmla="*/ 73343 w 206761"/>
                <a:gd name="connsiteY3" fmla="*/ 102870 h 125808"/>
                <a:gd name="connsiteX4" fmla="*/ 124777 w 206761"/>
                <a:gd name="connsiteY4" fmla="*/ 85725 h 125808"/>
                <a:gd name="connsiteX5" fmla="*/ 171450 w 206761"/>
                <a:gd name="connsiteY5" fmla="*/ 59055 h 125808"/>
                <a:gd name="connsiteX6" fmla="*/ 199073 w 206761"/>
                <a:gd name="connsiteY6" fmla="*/ 0 h 12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61" h="125808">
                  <a:moveTo>
                    <a:pt x="0" y="95250"/>
                  </a:moveTo>
                  <a:lnTo>
                    <a:pt x="5715" y="100965"/>
                  </a:lnTo>
                  <a:lnTo>
                    <a:pt x="20002" y="115252"/>
                  </a:lnTo>
                  <a:cubicBezTo>
                    <a:pt x="41910" y="137160"/>
                    <a:pt x="62865" y="120967"/>
                    <a:pt x="73343" y="102870"/>
                  </a:cubicBezTo>
                  <a:cubicBezTo>
                    <a:pt x="93345" y="113347"/>
                    <a:pt x="116205" y="101917"/>
                    <a:pt x="124777" y="85725"/>
                  </a:cubicBezTo>
                  <a:cubicBezTo>
                    <a:pt x="150495" y="98108"/>
                    <a:pt x="173355" y="72390"/>
                    <a:pt x="171450" y="59055"/>
                  </a:cubicBezTo>
                  <a:cubicBezTo>
                    <a:pt x="199073" y="57150"/>
                    <a:pt x="218123" y="25717"/>
                    <a:pt x="199073" y="0"/>
                  </a:cubicBezTo>
                </a:path>
              </a:pathLst>
            </a:custGeom>
            <a:noFill/>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6" name="Freeform: Shape 346">
              <a:extLst>
                <a:ext uri="{FF2B5EF4-FFF2-40B4-BE49-F238E27FC236}">
                  <a16:creationId xmlns:a16="http://schemas.microsoft.com/office/drawing/2014/main" id="{174B8820-5BA8-C48E-A12E-FDA2426D64F2}"/>
                </a:ext>
              </a:extLst>
            </p:cNvPr>
            <p:cNvSpPr/>
            <p:nvPr/>
          </p:nvSpPr>
          <p:spPr>
            <a:xfrm>
              <a:off x="1128713" y="2202180"/>
              <a:ext cx="34289" cy="34290"/>
            </a:xfrm>
            <a:custGeom>
              <a:avLst/>
              <a:gdLst>
                <a:gd name="connsiteX0" fmla="*/ 34290 w 34289"/>
                <a:gd name="connsiteY0" fmla="*/ 34290 h 34290"/>
                <a:gd name="connsiteX1" fmla="*/ 0 w 34289"/>
                <a:gd name="connsiteY1" fmla="*/ 0 h 34290"/>
              </a:gdLst>
              <a:ahLst/>
              <a:cxnLst>
                <a:cxn ang="0">
                  <a:pos x="connsiteX0" y="connsiteY0"/>
                </a:cxn>
                <a:cxn ang="0">
                  <a:pos x="connsiteX1" y="connsiteY1"/>
                </a:cxn>
              </a:cxnLst>
              <a:rect l="l" t="t" r="r" b="b"/>
              <a:pathLst>
                <a:path w="34289" h="34290">
                  <a:moveTo>
                    <a:pt x="34290" y="34290"/>
                  </a:moveTo>
                  <a:lnTo>
                    <a:pt x="0" y="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7" name="Freeform: Shape 347">
              <a:extLst>
                <a:ext uri="{FF2B5EF4-FFF2-40B4-BE49-F238E27FC236}">
                  <a16:creationId xmlns:a16="http://schemas.microsoft.com/office/drawing/2014/main" id="{E38E6463-19A5-AA9B-4034-15C6798B7895}"/>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2"/>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8" name="Freeform: Shape 348">
              <a:extLst>
                <a:ext uri="{FF2B5EF4-FFF2-40B4-BE49-F238E27FC236}">
                  <a16:creationId xmlns:a16="http://schemas.microsoft.com/office/drawing/2014/main" id="{788518A9-F48D-4958-858A-640ABDC0210F}"/>
                </a:ext>
              </a:extLst>
            </p:cNvPr>
            <p:cNvSpPr/>
            <p:nvPr/>
          </p:nvSpPr>
          <p:spPr>
            <a:xfrm>
              <a:off x="1075373" y="2360295"/>
              <a:ext cx="29527" cy="30479"/>
            </a:xfrm>
            <a:custGeom>
              <a:avLst/>
              <a:gdLst>
                <a:gd name="connsiteX0" fmla="*/ 29528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29" name="Freeform: Shape 349">
              <a:extLst>
                <a:ext uri="{FF2B5EF4-FFF2-40B4-BE49-F238E27FC236}">
                  <a16:creationId xmlns:a16="http://schemas.microsoft.com/office/drawing/2014/main" id="{AF0FD64A-34F1-F467-5030-C5EFCE18221F}"/>
                </a:ext>
              </a:extLst>
            </p:cNvPr>
            <p:cNvSpPr/>
            <p:nvPr/>
          </p:nvSpPr>
          <p:spPr>
            <a:xfrm>
              <a:off x="1105853" y="2390775"/>
              <a:ext cx="29527" cy="30479"/>
            </a:xfrm>
            <a:custGeom>
              <a:avLst/>
              <a:gdLst>
                <a:gd name="connsiteX0" fmla="*/ 29527 w 29527"/>
                <a:gd name="connsiteY0" fmla="*/ 0 h 30479"/>
                <a:gd name="connsiteX1" fmla="*/ 0 w 29527"/>
                <a:gd name="connsiteY1" fmla="*/ 30480 h 30479"/>
              </a:gdLst>
              <a:ahLst/>
              <a:cxnLst>
                <a:cxn ang="0">
                  <a:pos x="connsiteX0" y="connsiteY0"/>
                </a:cxn>
                <a:cxn ang="0">
                  <a:pos x="connsiteX1" y="connsiteY1"/>
                </a:cxn>
              </a:cxnLst>
              <a:rect l="l" t="t" r="r" b="b"/>
              <a:pathLst>
                <a:path w="29527" h="30479">
                  <a:moveTo>
                    <a:pt x="29527"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0" name="Freeform: Shape 350">
              <a:extLst>
                <a:ext uri="{FF2B5EF4-FFF2-40B4-BE49-F238E27FC236}">
                  <a16:creationId xmlns:a16="http://schemas.microsoft.com/office/drawing/2014/main" id="{84E77C65-1331-2EDE-C0C3-9021E20EDBFF}"/>
                </a:ext>
              </a:extLst>
            </p:cNvPr>
            <p:cNvSpPr/>
            <p:nvPr/>
          </p:nvSpPr>
          <p:spPr>
            <a:xfrm>
              <a:off x="1136333" y="2421255"/>
              <a:ext cx="29527" cy="30480"/>
            </a:xfrm>
            <a:custGeom>
              <a:avLst/>
              <a:gdLst>
                <a:gd name="connsiteX0" fmla="*/ 29528 w 29527"/>
                <a:gd name="connsiteY0" fmla="*/ 0 h 30480"/>
                <a:gd name="connsiteX1" fmla="*/ 0 w 29527"/>
                <a:gd name="connsiteY1" fmla="*/ 30480 h 30480"/>
              </a:gdLst>
              <a:ahLst/>
              <a:cxnLst>
                <a:cxn ang="0">
                  <a:pos x="connsiteX0" y="connsiteY0"/>
                </a:cxn>
                <a:cxn ang="0">
                  <a:pos x="connsiteX1" y="connsiteY1"/>
                </a:cxn>
              </a:cxnLst>
              <a:rect l="l" t="t" r="r" b="b"/>
              <a:pathLst>
                <a:path w="29527" h="30480">
                  <a:moveTo>
                    <a:pt x="29528" y="0"/>
                  </a:moveTo>
                  <a:lnTo>
                    <a:pt x="0" y="30480"/>
                  </a:lnTo>
                </a:path>
              </a:pathLst>
            </a:custGeom>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sp>
          <p:nvSpPr>
            <p:cNvPr id="131" name="Freeform: Shape 339">
              <a:extLst>
                <a:ext uri="{FF2B5EF4-FFF2-40B4-BE49-F238E27FC236}">
                  <a16:creationId xmlns:a16="http://schemas.microsoft.com/office/drawing/2014/main" id="{B9319FA1-3CA2-0C5E-D181-FDF45B4B4470}"/>
                </a:ext>
              </a:extLst>
            </p:cNvPr>
            <p:cNvSpPr/>
            <p:nvPr/>
          </p:nvSpPr>
          <p:spPr>
            <a:xfrm>
              <a:off x="1160090" y="2190750"/>
              <a:ext cx="310569" cy="177693"/>
            </a:xfrm>
            <a:custGeom>
              <a:avLst/>
              <a:gdLst>
                <a:gd name="connsiteX0" fmla="*/ 216272 w 310569"/>
                <a:gd name="connsiteY0" fmla="*/ 0 h 177693"/>
                <a:gd name="connsiteX1" fmla="*/ 178172 w 310569"/>
                <a:gd name="connsiteY1" fmla="*/ 31433 h 177693"/>
                <a:gd name="connsiteX2" fmla="*/ 111497 w 310569"/>
                <a:gd name="connsiteY2" fmla="*/ 8572 h 177693"/>
                <a:gd name="connsiteX3" fmla="*/ 1007 w 310569"/>
                <a:gd name="connsiteY3" fmla="*/ 47625 h 177693"/>
                <a:gd name="connsiteX4" fmla="*/ 48632 w 310569"/>
                <a:gd name="connsiteY4" fmla="*/ 81915 h 177693"/>
                <a:gd name="connsiteX5" fmla="*/ 126737 w 310569"/>
                <a:gd name="connsiteY5" fmla="*/ 76200 h 177693"/>
                <a:gd name="connsiteX6" fmla="*/ 225797 w 310569"/>
                <a:gd name="connsiteY6" fmla="*/ 175260 h 177693"/>
                <a:gd name="connsiteX7" fmla="*/ 310570 w 310569"/>
                <a:gd name="connsiteY7" fmla="*/ 95250 h 177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569" h="177693">
                  <a:moveTo>
                    <a:pt x="216272" y="0"/>
                  </a:moveTo>
                  <a:cubicBezTo>
                    <a:pt x="216272" y="0"/>
                    <a:pt x="181982" y="30480"/>
                    <a:pt x="178172" y="31433"/>
                  </a:cubicBezTo>
                  <a:cubicBezTo>
                    <a:pt x="167695" y="33338"/>
                    <a:pt x="121022" y="11430"/>
                    <a:pt x="111497" y="8572"/>
                  </a:cubicBezTo>
                  <a:cubicBezTo>
                    <a:pt x="101972" y="6667"/>
                    <a:pt x="7675" y="36195"/>
                    <a:pt x="1007" y="47625"/>
                  </a:cubicBezTo>
                  <a:cubicBezTo>
                    <a:pt x="-5660" y="59055"/>
                    <a:pt x="21962" y="85725"/>
                    <a:pt x="48632" y="81915"/>
                  </a:cubicBezTo>
                  <a:cubicBezTo>
                    <a:pt x="75302" y="78105"/>
                    <a:pt x="115307" y="64770"/>
                    <a:pt x="126737" y="76200"/>
                  </a:cubicBezTo>
                  <a:cubicBezTo>
                    <a:pt x="145787" y="95250"/>
                    <a:pt x="200080" y="152400"/>
                    <a:pt x="225797" y="175260"/>
                  </a:cubicBezTo>
                  <a:cubicBezTo>
                    <a:pt x="247705" y="194310"/>
                    <a:pt x="310570" y="95250"/>
                    <a:pt x="310570" y="95250"/>
                  </a:cubicBezTo>
                </a:path>
              </a:pathLst>
            </a:custGeom>
            <a:noFill/>
            <a:ln w="19050" cap="flat">
              <a:solidFill>
                <a:schemeClr val="accent4"/>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Segoe UI Semilight"/>
                <a:ea typeface="+mn-ea"/>
                <a:cs typeface="+mn-cs"/>
              </a:endParaRPr>
            </a:p>
          </p:txBody>
        </p:sp>
      </p:grpSp>
      <p:sp>
        <p:nvSpPr>
          <p:cNvPr id="13" name="ZoneTexte 29">
            <a:extLst>
              <a:ext uri="{FF2B5EF4-FFF2-40B4-BE49-F238E27FC236}">
                <a16:creationId xmlns:a16="http://schemas.microsoft.com/office/drawing/2014/main" id="{171BF2F7-910F-E0FA-179A-85B39EFC5C94}"/>
              </a:ext>
            </a:extLst>
          </p:cNvPr>
          <p:cNvSpPr txBox="1"/>
          <p:nvPr/>
        </p:nvSpPr>
        <p:spPr>
          <a:xfrm>
            <a:off x="6699467" y="4658655"/>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Convince the jury!</a:t>
            </a:r>
          </a:p>
        </p:txBody>
      </p:sp>
      <p:sp>
        <p:nvSpPr>
          <p:cNvPr id="17" name="ZoneTexte 29">
            <a:extLst>
              <a:ext uri="{FF2B5EF4-FFF2-40B4-BE49-F238E27FC236}">
                <a16:creationId xmlns:a16="http://schemas.microsoft.com/office/drawing/2014/main" id="{4A640C0D-F3FE-CAB8-26B4-864BF9A7798C}"/>
              </a:ext>
            </a:extLst>
          </p:cNvPr>
          <p:cNvSpPr txBox="1"/>
          <p:nvPr/>
        </p:nvSpPr>
        <p:spPr>
          <a:xfrm>
            <a:off x="6705393" y="2797711"/>
            <a:ext cx="3825425" cy="378822"/>
          </a:xfrm>
          <a:prstGeom prst="rect">
            <a:avLst/>
          </a:prstGeom>
          <a:noFill/>
          <a:effectLst/>
        </p:spPr>
        <p:txBody>
          <a:bodyPr wrap="square" anchor="t">
            <a:sp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kern="0">
                <a:solidFill>
                  <a:srgbClr val="1A3256">
                    <a:lumMod val="100000"/>
                  </a:srgbClr>
                </a:solidFill>
                <a:latin typeface="Bahnschrift"/>
                <a:cs typeface="Arial"/>
                <a:sym typeface="Arial"/>
              </a:rPr>
              <a:t>Illustrate</a:t>
            </a:r>
          </a:p>
        </p:txBody>
      </p:sp>
      <p:grpSp>
        <p:nvGrpSpPr>
          <p:cNvPr id="18" name="Graphic 170">
            <a:extLst>
              <a:ext uri="{FF2B5EF4-FFF2-40B4-BE49-F238E27FC236}">
                <a16:creationId xmlns:a16="http://schemas.microsoft.com/office/drawing/2014/main" id="{5CB5CF19-B1D0-36D6-E238-D1E9414B5A31}"/>
              </a:ext>
            </a:extLst>
          </p:cNvPr>
          <p:cNvGrpSpPr>
            <a:grpSpLocks noChangeAspect="1"/>
          </p:cNvGrpSpPr>
          <p:nvPr/>
        </p:nvGrpSpPr>
        <p:grpSpPr>
          <a:xfrm>
            <a:off x="554127" y="2974256"/>
            <a:ext cx="409575" cy="428625"/>
            <a:chOff x="3674826" y="5313523"/>
            <a:chExt cx="409575" cy="428625"/>
          </a:xfrm>
          <a:noFill/>
        </p:grpSpPr>
        <p:sp>
          <p:nvSpPr>
            <p:cNvPr id="19" name="Freeform: Shape 118">
              <a:extLst>
                <a:ext uri="{FF2B5EF4-FFF2-40B4-BE49-F238E27FC236}">
                  <a16:creationId xmlns:a16="http://schemas.microsoft.com/office/drawing/2014/main" id="{065E6AAF-FE20-A487-7E42-E2851FF2BD4C}"/>
                </a:ext>
              </a:extLst>
            </p:cNvPr>
            <p:cNvSpPr/>
            <p:nvPr/>
          </p:nvSpPr>
          <p:spPr>
            <a:xfrm>
              <a:off x="3751026" y="5608798"/>
              <a:ext cx="38100" cy="57150"/>
            </a:xfrm>
            <a:custGeom>
              <a:avLst/>
              <a:gdLst>
                <a:gd name="connsiteX0" fmla="*/ 38100 w 38100"/>
                <a:gd name="connsiteY0" fmla="*/ 0 h 57150"/>
                <a:gd name="connsiteX1" fmla="*/ 38100 w 38100"/>
                <a:gd name="connsiteY1" fmla="*/ 57150 h 57150"/>
                <a:gd name="connsiteX2" fmla="*/ 19050 w 38100"/>
                <a:gd name="connsiteY2" fmla="*/ 47625 h 57150"/>
                <a:gd name="connsiteX3" fmla="*/ 0 w 38100"/>
                <a:gd name="connsiteY3" fmla="*/ 57150 h 57150"/>
                <a:gd name="connsiteX4" fmla="*/ 0 w 3810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57150">
                  <a:moveTo>
                    <a:pt x="38100" y="0"/>
                  </a:moveTo>
                  <a:lnTo>
                    <a:pt x="38100" y="57150"/>
                  </a:lnTo>
                  <a:lnTo>
                    <a:pt x="19050" y="47625"/>
                  </a:lnTo>
                  <a:lnTo>
                    <a:pt x="0" y="57150"/>
                  </a:ln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2" name="Freeform: Shape 115">
              <a:extLst>
                <a:ext uri="{FF2B5EF4-FFF2-40B4-BE49-F238E27FC236}">
                  <a16:creationId xmlns:a16="http://schemas.microsoft.com/office/drawing/2014/main" id="{0A13EEE6-8453-F812-F724-04E78E768659}"/>
                </a:ext>
              </a:extLst>
            </p:cNvPr>
            <p:cNvSpPr/>
            <p:nvPr/>
          </p:nvSpPr>
          <p:spPr>
            <a:xfrm>
              <a:off x="3912951" y="5570698"/>
              <a:ext cx="123825" cy="85725"/>
            </a:xfrm>
            <a:custGeom>
              <a:avLst/>
              <a:gdLst>
                <a:gd name="connsiteX0" fmla="*/ 123825 w 123825"/>
                <a:gd name="connsiteY0" fmla="*/ 0 h 85725"/>
                <a:gd name="connsiteX1" fmla="*/ 123825 w 123825"/>
                <a:gd name="connsiteY1" fmla="*/ 26670 h 85725"/>
                <a:gd name="connsiteX2" fmla="*/ 61913 w 123825"/>
                <a:gd name="connsiteY2" fmla="*/ 85725 h 85725"/>
                <a:gd name="connsiteX3" fmla="*/ 0 w 123825"/>
                <a:gd name="connsiteY3" fmla="*/ 26670 h 85725"/>
                <a:gd name="connsiteX4" fmla="*/ 0 w 123825"/>
                <a:gd name="connsiteY4" fmla="*/ 0 h 85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85725">
                  <a:moveTo>
                    <a:pt x="123825" y="0"/>
                  </a:moveTo>
                  <a:lnTo>
                    <a:pt x="123825" y="26670"/>
                  </a:lnTo>
                  <a:cubicBezTo>
                    <a:pt x="123825" y="59055"/>
                    <a:pt x="96203" y="85725"/>
                    <a:pt x="61913" y="85725"/>
                  </a:cubicBezTo>
                  <a:cubicBezTo>
                    <a:pt x="27622" y="85725"/>
                    <a:pt x="0" y="59055"/>
                    <a:pt x="0" y="26670"/>
                  </a:cubicBezTo>
                  <a:lnTo>
                    <a:pt x="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3" name="Freeform: Shape 111">
              <a:extLst>
                <a:ext uri="{FF2B5EF4-FFF2-40B4-BE49-F238E27FC236}">
                  <a16:creationId xmlns:a16="http://schemas.microsoft.com/office/drawing/2014/main" id="{A6EF02E9-1EC0-E359-134B-06D321B21988}"/>
                </a:ext>
              </a:extLst>
            </p:cNvPr>
            <p:cNvSpPr/>
            <p:nvPr/>
          </p:nvSpPr>
          <p:spPr>
            <a:xfrm>
              <a:off x="3674826" y="5313523"/>
              <a:ext cx="304800" cy="400050"/>
            </a:xfrm>
            <a:custGeom>
              <a:avLst/>
              <a:gdLst>
                <a:gd name="connsiteX0" fmla="*/ 304800 w 304800"/>
                <a:gd name="connsiteY0" fmla="*/ 152400 h 400050"/>
                <a:gd name="connsiteX1" fmla="*/ 304800 w 304800"/>
                <a:gd name="connsiteY1" fmla="*/ 0 h 400050"/>
                <a:gd name="connsiteX2" fmla="*/ 57150 w 304800"/>
                <a:gd name="connsiteY2" fmla="*/ 0 h 400050"/>
                <a:gd name="connsiteX3" fmla="*/ 0 w 304800"/>
                <a:gd name="connsiteY3" fmla="*/ 57150 h 400050"/>
                <a:gd name="connsiteX4" fmla="*/ 0 w 304800"/>
                <a:gd name="connsiteY4" fmla="*/ 400050 h 400050"/>
                <a:gd name="connsiteX5" fmla="*/ 180975 w 304800"/>
                <a:gd name="connsiteY5"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400050">
                  <a:moveTo>
                    <a:pt x="304800" y="152400"/>
                  </a:moveTo>
                  <a:lnTo>
                    <a:pt x="304800" y="0"/>
                  </a:lnTo>
                  <a:lnTo>
                    <a:pt x="57150" y="0"/>
                  </a:lnTo>
                  <a:lnTo>
                    <a:pt x="0" y="57150"/>
                  </a:lnTo>
                  <a:lnTo>
                    <a:pt x="0" y="400050"/>
                  </a:lnTo>
                  <a:lnTo>
                    <a:pt x="180975" y="40005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4" name="Freeform: Shape 112">
              <a:extLst>
                <a:ext uri="{FF2B5EF4-FFF2-40B4-BE49-F238E27FC236}">
                  <a16:creationId xmlns:a16="http://schemas.microsoft.com/office/drawing/2014/main" id="{79D94064-5672-CF3B-64C5-46D733C7AE1A}"/>
                </a:ext>
              </a:extLst>
            </p:cNvPr>
            <p:cNvSpPr/>
            <p:nvPr/>
          </p:nvSpPr>
          <p:spPr>
            <a:xfrm>
              <a:off x="3693876" y="5332573"/>
              <a:ext cx="47625" cy="47625"/>
            </a:xfrm>
            <a:custGeom>
              <a:avLst/>
              <a:gdLst>
                <a:gd name="connsiteX0" fmla="*/ 0 w 47625"/>
                <a:gd name="connsiteY0" fmla="*/ 47625 h 47625"/>
                <a:gd name="connsiteX1" fmla="*/ 47625 w 47625"/>
                <a:gd name="connsiteY1" fmla="*/ 47625 h 47625"/>
                <a:gd name="connsiteX2" fmla="*/ 47625 w 47625"/>
                <a:gd name="connsiteY2" fmla="*/ 0 h 47625"/>
              </a:gdLst>
              <a:ahLst/>
              <a:cxnLst>
                <a:cxn ang="0">
                  <a:pos x="connsiteX0" y="connsiteY0"/>
                </a:cxn>
                <a:cxn ang="0">
                  <a:pos x="connsiteX1" y="connsiteY1"/>
                </a:cxn>
                <a:cxn ang="0">
                  <a:pos x="connsiteX2" y="connsiteY2"/>
                </a:cxn>
              </a:cxnLst>
              <a:rect l="l" t="t" r="r" b="b"/>
              <a:pathLst>
                <a:path w="47625" h="47625">
                  <a:moveTo>
                    <a:pt x="0" y="47625"/>
                  </a:moveTo>
                  <a:lnTo>
                    <a:pt x="47625" y="47625"/>
                  </a:lnTo>
                  <a:lnTo>
                    <a:pt x="4762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5" name="Freeform: Shape 113">
              <a:extLst>
                <a:ext uri="{FF2B5EF4-FFF2-40B4-BE49-F238E27FC236}">
                  <a16:creationId xmlns:a16="http://schemas.microsoft.com/office/drawing/2014/main" id="{B7276037-801B-7BBD-0A7D-40E758AE2738}"/>
                </a:ext>
              </a:extLst>
            </p:cNvPr>
            <p:cNvSpPr/>
            <p:nvPr/>
          </p:nvSpPr>
          <p:spPr>
            <a:xfrm>
              <a:off x="3903426" y="5475448"/>
              <a:ext cx="161925" cy="95250"/>
            </a:xfrm>
            <a:custGeom>
              <a:avLst/>
              <a:gdLst>
                <a:gd name="connsiteX0" fmla="*/ 123825 w 161925"/>
                <a:gd name="connsiteY0" fmla="*/ 57150 h 95250"/>
                <a:gd name="connsiteX1" fmla="*/ 152400 w 161925"/>
                <a:gd name="connsiteY1" fmla="*/ 95250 h 95250"/>
                <a:gd name="connsiteX2" fmla="*/ 9525 w 161925"/>
                <a:gd name="connsiteY2" fmla="*/ 95250 h 95250"/>
                <a:gd name="connsiteX3" fmla="*/ 9525 w 161925"/>
                <a:gd name="connsiteY3" fmla="*/ 57150 h 95250"/>
                <a:gd name="connsiteX4" fmla="*/ 0 w 161925"/>
                <a:gd name="connsiteY4" fmla="*/ 28575 h 95250"/>
                <a:gd name="connsiteX5" fmla="*/ 161925 w 161925"/>
                <a:gd name="connsiteY5" fmla="*/ 0 h 95250"/>
                <a:gd name="connsiteX6" fmla="*/ 123825 w 161925"/>
                <a:gd name="connsiteY6" fmla="*/ 5715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95250">
                  <a:moveTo>
                    <a:pt x="123825" y="57150"/>
                  </a:moveTo>
                  <a:lnTo>
                    <a:pt x="152400" y="95250"/>
                  </a:lnTo>
                  <a:lnTo>
                    <a:pt x="9525" y="95250"/>
                  </a:lnTo>
                  <a:lnTo>
                    <a:pt x="9525" y="57150"/>
                  </a:lnTo>
                  <a:lnTo>
                    <a:pt x="0" y="28575"/>
                  </a:lnTo>
                  <a:lnTo>
                    <a:pt x="161925" y="0"/>
                  </a:lnTo>
                  <a:cubicBezTo>
                    <a:pt x="161925" y="15240"/>
                    <a:pt x="138113" y="52388"/>
                    <a:pt x="123825" y="57150"/>
                  </a:cubicBezTo>
                  <a:close/>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6" name="Freeform: Shape 114">
              <a:extLst>
                <a:ext uri="{FF2B5EF4-FFF2-40B4-BE49-F238E27FC236}">
                  <a16:creationId xmlns:a16="http://schemas.microsoft.com/office/drawing/2014/main" id="{6AA2D241-9BAD-1244-2444-DD9E43CE6D60}"/>
                </a:ext>
              </a:extLst>
            </p:cNvPr>
            <p:cNvSpPr/>
            <p:nvPr/>
          </p:nvSpPr>
          <p:spPr>
            <a:xfrm>
              <a:off x="3912951" y="5532598"/>
              <a:ext cx="114300" cy="9525"/>
            </a:xfrm>
            <a:custGeom>
              <a:avLst/>
              <a:gdLst>
                <a:gd name="connsiteX0" fmla="*/ 114300 w 114300"/>
                <a:gd name="connsiteY0" fmla="*/ 0 h 9525"/>
                <a:gd name="connsiteX1" fmla="*/ 0 w 114300"/>
                <a:gd name="connsiteY1" fmla="*/ 0 h 9525"/>
              </a:gdLst>
              <a:ahLst/>
              <a:cxnLst>
                <a:cxn ang="0">
                  <a:pos x="connsiteX0" y="connsiteY0"/>
                </a:cxn>
                <a:cxn ang="0">
                  <a:pos x="connsiteX1" y="connsiteY1"/>
                </a:cxn>
              </a:cxnLst>
              <a:rect l="l" t="t" r="r" b="b"/>
              <a:pathLst>
                <a:path w="114300" h="9525">
                  <a:moveTo>
                    <a:pt x="114300" y="0"/>
                  </a:moveTo>
                  <a:lnTo>
                    <a:pt x="0" y="0"/>
                  </a:lnTo>
                </a:path>
              </a:pathLst>
            </a:custGeom>
            <a:noFill/>
            <a:ln w="19050" cap="flat" cmpd="sng" algn="ctr">
              <a:solidFill>
                <a:srgbClr val="EF1A25"/>
              </a:solidFill>
              <a:prstDash val="solid"/>
              <a:round/>
              <a:headEnd type="none" w="med" len="med"/>
              <a:tailEnd type="none" w="med" len="med"/>
            </a:ln>
          </p:spPr>
          <p:txBody>
            <a:bodyPr rtlCol="0" anchor="ctr"/>
            <a:lstStyle/>
            <a:p>
              <a:pPr defTabSz="914400"/>
              <a:endParaRPr lang="fr-FR" sz="1800" kern="0">
                <a:solidFill>
                  <a:prstClr val="black"/>
                </a:solidFill>
                <a:latin typeface="Segoe UI Semilight"/>
              </a:endParaRPr>
            </a:p>
          </p:txBody>
        </p:sp>
        <p:sp>
          <p:nvSpPr>
            <p:cNvPr id="27" name="Freeform: Shape 116">
              <a:extLst>
                <a:ext uri="{FF2B5EF4-FFF2-40B4-BE49-F238E27FC236}">
                  <a16:creationId xmlns:a16="http://schemas.microsoft.com/office/drawing/2014/main" id="{E946EAE9-4E33-C718-CA2C-81B36798777D}"/>
                </a:ext>
              </a:extLst>
            </p:cNvPr>
            <p:cNvSpPr/>
            <p:nvPr/>
          </p:nvSpPr>
          <p:spPr>
            <a:xfrm>
              <a:off x="3874851" y="5684998"/>
              <a:ext cx="209550" cy="57150"/>
            </a:xfrm>
            <a:custGeom>
              <a:avLst/>
              <a:gdLst>
                <a:gd name="connsiteX0" fmla="*/ 209550 w 209550"/>
                <a:gd name="connsiteY0" fmla="*/ 57150 h 57150"/>
                <a:gd name="connsiteX1" fmla="*/ 152400 w 209550"/>
                <a:gd name="connsiteY1" fmla="*/ 0 h 57150"/>
                <a:gd name="connsiteX2" fmla="*/ 57150 w 209550"/>
                <a:gd name="connsiteY2" fmla="*/ 0 h 57150"/>
                <a:gd name="connsiteX3" fmla="*/ 0 w 209550"/>
                <a:gd name="connsiteY3" fmla="*/ 57150 h 57150"/>
              </a:gdLst>
              <a:ahLst/>
              <a:cxnLst>
                <a:cxn ang="0">
                  <a:pos x="connsiteX0" y="connsiteY0"/>
                </a:cxn>
                <a:cxn ang="0">
                  <a:pos x="connsiteX1" y="connsiteY1"/>
                </a:cxn>
                <a:cxn ang="0">
                  <a:pos x="connsiteX2" y="connsiteY2"/>
                </a:cxn>
                <a:cxn ang="0">
                  <a:pos x="connsiteX3" y="connsiteY3"/>
                </a:cxn>
              </a:cxnLst>
              <a:rect l="l" t="t" r="r" b="b"/>
              <a:pathLst>
                <a:path w="209550" h="57150">
                  <a:moveTo>
                    <a:pt x="209550" y="57150"/>
                  </a:moveTo>
                  <a:cubicBezTo>
                    <a:pt x="209550" y="25717"/>
                    <a:pt x="183832" y="0"/>
                    <a:pt x="152400" y="0"/>
                  </a:cubicBezTo>
                  <a:lnTo>
                    <a:pt x="57150" y="0"/>
                  </a:lnTo>
                  <a:cubicBezTo>
                    <a:pt x="25718" y="0"/>
                    <a:pt x="0" y="25717"/>
                    <a:pt x="0" y="57150"/>
                  </a:cubicBez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8" name="Freeform: Shape 117">
              <a:extLst>
                <a:ext uri="{FF2B5EF4-FFF2-40B4-BE49-F238E27FC236}">
                  <a16:creationId xmlns:a16="http://schemas.microsoft.com/office/drawing/2014/main" id="{3DBF8E7A-64C9-3B66-6A1D-04BF10785819}"/>
                </a:ext>
              </a:extLst>
            </p:cNvPr>
            <p:cNvSpPr/>
            <p:nvPr/>
          </p:nvSpPr>
          <p:spPr>
            <a:xfrm>
              <a:off x="3731976" y="5542123"/>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29" name="Freeform: Shape 119">
              <a:extLst>
                <a:ext uri="{FF2B5EF4-FFF2-40B4-BE49-F238E27FC236}">
                  <a16:creationId xmlns:a16="http://schemas.microsoft.com/office/drawing/2014/main" id="{A2D330C4-B1AE-F977-CAD0-CC586A629683}"/>
                </a:ext>
              </a:extLst>
            </p:cNvPr>
            <p:cNvSpPr/>
            <p:nvPr/>
          </p:nvSpPr>
          <p:spPr>
            <a:xfrm>
              <a:off x="3731976" y="5427823"/>
              <a:ext cx="180975" cy="9525"/>
            </a:xfrm>
            <a:custGeom>
              <a:avLst/>
              <a:gdLst>
                <a:gd name="connsiteX0" fmla="*/ 0 w 180975"/>
                <a:gd name="connsiteY0" fmla="*/ 0 h 9525"/>
                <a:gd name="connsiteX1" fmla="*/ 180975 w 180975"/>
                <a:gd name="connsiteY1" fmla="*/ 0 h 9525"/>
              </a:gdLst>
              <a:ahLst/>
              <a:cxnLst>
                <a:cxn ang="0">
                  <a:pos x="connsiteX0" y="connsiteY0"/>
                </a:cxn>
                <a:cxn ang="0">
                  <a:pos x="connsiteX1" y="connsiteY1"/>
                </a:cxn>
              </a:cxnLst>
              <a:rect l="l" t="t" r="r" b="b"/>
              <a:pathLst>
                <a:path w="180975" h="9525">
                  <a:moveTo>
                    <a:pt x="0" y="0"/>
                  </a:moveTo>
                  <a:lnTo>
                    <a:pt x="180975"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0" name="Freeform: Shape 120">
              <a:extLst>
                <a:ext uri="{FF2B5EF4-FFF2-40B4-BE49-F238E27FC236}">
                  <a16:creationId xmlns:a16="http://schemas.microsoft.com/office/drawing/2014/main" id="{19392CF0-4E82-9244-51B7-4A7279938DDE}"/>
                </a:ext>
              </a:extLst>
            </p:cNvPr>
            <p:cNvSpPr/>
            <p:nvPr/>
          </p:nvSpPr>
          <p:spPr>
            <a:xfrm>
              <a:off x="3731976" y="5465923"/>
              <a:ext cx="152400" cy="9525"/>
            </a:xfrm>
            <a:custGeom>
              <a:avLst/>
              <a:gdLst>
                <a:gd name="connsiteX0" fmla="*/ 0 w 152400"/>
                <a:gd name="connsiteY0" fmla="*/ 0 h 9525"/>
                <a:gd name="connsiteX1" fmla="*/ 152400 w 152400"/>
                <a:gd name="connsiteY1" fmla="*/ 0 h 9525"/>
              </a:gdLst>
              <a:ahLst/>
              <a:cxnLst>
                <a:cxn ang="0">
                  <a:pos x="connsiteX0" y="connsiteY0"/>
                </a:cxn>
                <a:cxn ang="0">
                  <a:pos x="connsiteX1" y="connsiteY1"/>
                </a:cxn>
              </a:cxnLst>
              <a:rect l="l" t="t" r="r" b="b"/>
              <a:pathLst>
                <a:path w="152400" h="9525">
                  <a:moveTo>
                    <a:pt x="0" y="0"/>
                  </a:moveTo>
                  <a:lnTo>
                    <a:pt x="1524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sp>
          <p:nvSpPr>
            <p:cNvPr id="31" name="Freeform: Shape 121">
              <a:extLst>
                <a:ext uri="{FF2B5EF4-FFF2-40B4-BE49-F238E27FC236}">
                  <a16:creationId xmlns:a16="http://schemas.microsoft.com/office/drawing/2014/main" id="{94153DFE-F0EE-8140-00CD-654A2D9FF500}"/>
                </a:ext>
              </a:extLst>
            </p:cNvPr>
            <p:cNvSpPr/>
            <p:nvPr/>
          </p:nvSpPr>
          <p:spPr>
            <a:xfrm>
              <a:off x="3731976" y="5504023"/>
              <a:ext cx="114300" cy="9525"/>
            </a:xfrm>
            <a:custGeom>
              <a:avLst/>
              <a:gdLst>
                <a:gd name="connsiteX0" fmla="*/ 0 w 114300"/>
                <a:gd name="connsiteY0" fmla="*/ 0 h 9525"/>
                <a:gd name="connsiteX1" fmla="*/ 114300 w 114300"/>
                <a:gd name="connsiteY1" fmla="*/ 0 h 9525"/>
              </a:gdLst>
              <a:ahLst/>
              <a:cxnLst>
                <a:cxn ang="0">
                  <a:pos x="connsiteX0" y="connsiteY0"/>
                </a:cxn>
                <a:cxn ang="0">
                  <a:pos x="connsiteX1" y="connsiteY1"/>
                </a:cxn>
              </a:cxnLst>
              <a:rect l="l" t="t" r="r" b="b"/>
              <a:pathLst>
                <a:path w="114300" h="9525">
                  <a:moveTo>
                    <a:pt x="0" y="0"/>
                  </a:moveTo>
                  <a:lnTo>
                    <a:pt x="114300" y="0"/>
                  </a:lnTo>
                </a:path>
              </a:pathLst>
            </a:custGeom>
            <a:noFill/>
            <a:ln w="19050" cap="flat">
              <a:solidFill>
                <a:srgbClr val="00447B"/>
              </a:solidFill>
              <a:prstDash val="solid"/>
              <a:round/>
            </a:ln>
          </p:spPr>
          <p:txBody>
            <a:bodyPr rtlCol="0" anchor="ctr"/>
            <a:lstStyle/>
            <a:p>
              <a:pPr defTabSz="914400"/>
              <a:endParaRPr lang="fr-FR" sz="1800" kern="0">
                <a:solidFill>
                  <a:prstClr val="black"/>
                </a:solidFill>
                <a:latin typeface="Segoe UI Semilight"/>
              </a:endParaRPr>
            </a:p>
          </p:txBody>
        </p:sp>
      </p:grpSp>
      <p:grpSp>
        <p:nvGrpSpPr>
          <p:cNvPr id="32" name="Groupe 31">
            <a:extLst>
              <a:ext uri="{FF2B5EF4-FFF2-40B4-BE49-F238E27FC236}">
                <a16:creationId xmlns:a16="http://schemas.microsoft.com/office/drawing/2014/main" id="{2AC0B5D6-4038-C775-B0C5-8B09C02025AE}"/>
              </a:ext>
            </a:extLst>
          </p:cNvPr>
          <p:cNvGrpSpPr/>
          <p:nvPr/>
        </p:nvGrpSpPr>
        <p:grpSpPr>
          <a:xfrm>
            <a:off x="6117686" y="4837060"/>
            <a:ext cx="460914" cy="374124"/>
            <a:chOff x="6967683" y="2954477"/>
            <a:chExt cx="371475" cy="362195"/>
          </a:xfrm>
        </p:grpSpPr>
        <p:sp>
          <p:nvSpPr>
            <p:cNvPr id="33" name="Freeform: Shape 1037">
              <a:extLst>
                <a:ext uri="{FF2B5EF4-FFF2-40B4-BE49-F238E27FC236}">
                  <a16:creationId xmlns:a16="http://schemas.microsoft.com/office/drawing/2014/main" id="{0BF7964B-0301-3F90-465E-3EEEA82F4D42}"/>
                </a:ext>
              </a:extLst>
            </p:cNvPr>
            <p:cNvSpPr/>
            <p:nvPr/>
          </p:nvSpPr>
          <p:spPr>
            <a:xfrm>
              <a:off x="7062933" y="3278572"/>
              <a:ext cx="142875" cy="28575"/>
            </a:xfrm>
            <a:custGeom>
              <a:avLst/>
              <a:gdLst>
                <a:gd name="connsiteX0" fmla="*/ 0 w 142875"/>
                <a:gd name="connsiteY0" fmla="*/ 0 h 28575"/>
                <a:gd name="connsiteX1" fmla="*/ 9525 w 142875"/>
                <a:gd name="connsiteY1" fmla="*/ 0 h 28575"/>
                <a:gd name="connsiteX2" fmla="*/ 66675 w 142875"/>
                <a:gd name="connsiteY2" fmla="*/ 28575 h 28575"/>
                <a:gd name="connsiteX3" fmla="*/ 142875 w 1428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42875" h="28575">
                  <a:moveTo>
                    <a:pt x="0" y="0"/>
                  </a:moveTo>
                  <a:lnTo>
                    <a:pt x="9525" y="0"/>
                  </a:lnTo>
                  <a:cubicBezTo>
                    <a:pt x="30480" y="0"/>
                    <a:pt x="36195" y="28575"/>
                    <a:pt x="66675" y="28575"/>
                  </a:cubicBezTo>
                  <a:cubicBezTo>
                    <a:pt x="72390" y="28575"/>
                    <a:pt x="142875" y="28575"/>
                    <a:pt x="142875" y="28575"/>
                  </a:cubicBez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4" name="Freeform: Shape 1038">
              <a:extLst>
                <a:ext uri="{FF2B5EF4-FFF2-40B4-BE49-F238E27FC236}">
                  <a16:creationId xmlns:a16="http://schemas.microsoft.com/office/drawing/2014/main" id="{00483254-7B6B-715F-2F9F-38658868F498}"/>
                </a:ext>
              </a:extLst>
            </p:cNvPr>
            <p:cNvSpPr/>
            <p:nvPr/>
          </p:nvSpPr>
          <p:spPr>
            <a:xfrm>
              <a:off x="7253433" y="315474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5" name="Freeform: Shape 1039">
              <a:extLst>
                <a:ext uri="{FF2B5EF4-FFF2-40B4-BE49-F238E27FC236}">
                  <a16:creationId xmlns:a16="http://schemas.microsoft.com/office/drawing/2014/main" id="{07413AD4-BA34-6B07-BD99-1B206AF9E49C}"/>
                </a:ext>
              </a:extLst>
            </p:cNvPr>
            <p:cNvSpPr/>
            <p:nvPr/>
          </p:nvSpPr>
          <p:spPr>
            <a:xfrm>
              <a:off x="7243908" y="30975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8"/>
                    <a:pt x="8572" y="57150"/>
                    <a:pt x="19050" y="57150"/>
                  </a:cubicBezTo>
                  <a:lnTo>
                    <a:pt x="66675" y="57150"/>
                  </a:lnTo>
                  <a:cubicBezTo>
                    <a:pt x="77153" y="57150"/>
                    <a:pt x="85725" y="48578"/>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6" name="Freeform: Shape 1040">
              <a:extLst>
                <a:ext uri="{FF2B5EF4-FFF2-40B4-BE49-F238E27FC236}">
                  <a16:creationId xmlns:a16="http://schemas.microsoft.com/office/drawing/2014/main" id="{A03999DB-3F0C-8670-A460-063D7842358B}"/>
                </a:ext>
              </a:extLst>
            </p:cNvPr>
            <p:cNvSpPr/>
            <p:nvPr/>
          </p:nvSpPr>
          <p:spPr>
            <a:xfrm>
              <a:off x="7243908" y="3211897"/>
              <a:ext cx="85725" cy="57150"/>
            </a:xfrm>
            <a:custGeom>
              <a:avLst/>
              <a:gdLst>
                <a:gd name="connsiteX0" fmla="*/ 85725 w 85725"/>
                <a:gd name="connsiteY0" fmla="*/ 19050 h 57150"/>
                <a:gd name="connsiteX1" fmla="*/ 66675 w 85725"/>
                <a:gd name="connsiteY1" fmla="*/ 0 h 57150"/>
                <a:gd name="connsiteX2" fmla="*/ 19050 w 85725"/>
                <a:gd name="connsiteY2" fmla="*/ 0 h 57150"/>
                <a:gd name="connsiteX3" fmla="*/ 0 w 85725"/>
                <a:gd name="connsiteY3" fmla="*/ 19050 h 57150"/>
                <a:gd name="connsiteX4" fmla="*/ 0 w 85725"/>
                <a:gd name="connsiteY4" fmla="*/ 38100 h 57150"/>
                <a:gd name="connsiteX5" fmla="*/ 19050 w 85725"/>
                <a:gd name="connsiteY5" fmla="*/ 57150 h 57150"/>
                <a:gd name="connsiteX6" fmla="*/ 66675 w 85725"/>
                <a:gd name="connsiteY6" fmla="*/ 57150 h 57150"/>
                <a:gd name="connsiteX7" fmla="*/ 85725 w 85725"/>
                <a:gd name="connsiteY7" fmla="*/ 38100 h 57150"/>
                <a:gd name="connsiteX8" fmla="*/ 85725 w 85725"/>
                <a:gd name="connsiteY8" fmla="*/ 190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57150">
                  <a:moveTo>
                    <a:pt x="85725" y="19050"/>
                  </a:moveTo>
                  <a:cubicBezTo>
                    <a:pt x="85725" y="8572"/>
                    <a:pt x="77153" y="0"/>
                    <a:pt x="66675" y="0"/>
                  </a:cubicBezTo>
                  <a:lnTo>
                    <a:pt x="19050" y="0"/>
                  </a:lnTo>
                  <a:cubicBezTo>
                    <a:pt x="8572" y="0"/>
                    <a:pt x="0" y="8572"/>
                    <a:pt x="0" y="19050"/>
                  </a:cubicBezTo>
                  <a:lnTo>
                    <a:pt x="0" y="38100"/>
                  </a:lnTo>
                  <a:cubicBezTo>
                    <a:pt x="0" y="48577"/>
                    <a:pt x="8572" y="57150"/>
                    <a:pt x="19050" y="57150"/>
                  </a:cubicBezTo>
                  <a:lnTo>
                    <a:pt x="66675" y="57150"/>
                  </a:lnTo>
                  <a:cubicBezTo>
                    <a:pt x="77153" y="57150"/>
                    <a:pt x="85725" y="48577"/>
                    <a:pt x="85725" y="38100"/>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7" name="Freeform: Shape 1041">
              <a:extLst>
                <a:ext uri="{FF2B5EF4-FFF2-40B4-BE49-F238E27FC236}">
                  <a16:creationId xmlns:a16="http://schemas.microsoft.com/office/drawing/2014/main" id="{F4EFA759-91FE-4701-62C0-B2F5B4ACF23B}"/>
                </a:ext>
              </a:extLst>
            </p:cNvPr>
            <p:cNvSpPr/>
            <p:nvPr/>
          </p:nvSpPr>
          <p:spPr>
            <a:xfrm>
              <a:off x="7224858" y="3269047"/>
              <a:ext cx="85725" cy="47625"/>
            </a:xfrm>
            <a:custGeom>
              <a:avLst/>
              <a:gdLst>
                <a:gd name="connsiteX0" fmla="*/ 85725 w 85725"/>
                <a:gd name="connsiteY0" fmla="*/ 19050 h 47625"/>
                <a:gd name="connsiteX1" fmla="*/ 66675 w 85725"/>
                <a:gd name="connsiteY1" fmla="*/ 0 h 47625"/>
                <a:gd name="connsiteX2" fmla="*/ 19050 w 85725"/>
                <a:gd name="connsiteY2" fmla="*/ 0 h 47625"/>
                <a:gd name="connsiteX3" fmla="*/ 0 w 85725"/>
                <a:gd name="connsiteY3" fmla="*/ 19050 h 47625"/>
                <a:gd name="connsiteX4" fmla="*/ 0 w 85725"/>
                <a:gd name="connsiteY4" fmla="*/ 28575 h 47625"/>
                <a:gd name="connsiteX5" fmla="*/ 19050 w 85725"/>
                <a:gd name="connsiteY5" fmla="*/ 47625 h 47625"/>
                <a:gd name="connsiteX6" fmla="*/ 66675 w 85725"/>
                <a:gd name="connsiteY6" fmla="*/ 47625 h 47625"/>
                <a:gd name="connsiteX7" fmla="*/ 85725 w 85725"/>
                <a:gd name="connsiteY7" fmla="*/ 28575 h 47625"/>
                <a:gd name="connsiteX8" fmla="*/ 85725 w 85725"/>
                <a:gd name="connsiteY8" fmla="*/ 1905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5" h="47625">
                  <a:moveTo>
                    <a:pt x="85725" y="19050"/>
                  </a:moveTo>
                  <a:cubicBezTo>
                    <a:pt x="85725" y="8573"/>
                    <a:pt x="77153" y="0"/>
                    <a:pt x="66675" y="0"/>
                  </a:cubicBezTo>
                  <a:lnTo>
                    <a:pt x="19050" y="0"/>
                  </a:lnTo>
                  <a:cubicBezTo>
                    <a:pt x="8572" y="0"/>
                    <a:pt x="0" y="8573"/>
                    <a:pt x="0" y="19050"/>
                  </a:cubicBezTo>
                  <a:lnTo>
                    <a:pt x="0" y="28575"/>
                  </a:lnTo>
                  <a:cubicBezTo>
                    <a:pt x="0" y="39052"/>
                    <a:pt x="8572" y="47625"/>
                    <a:pt x="19050" y="47625"/>
                  </a:cubicBezTo>
                  <a:lnTo>
                    <a:pt x="66675" y="47625"/>
                  </a:lnTo>
                  <a:cubicBezTo>
                    <a:pt x="77153" y="47625"/>
                    <a:pt x="85725" y="39052"/>
                    <a:pt x="85725" y="28575"/>
                  </a:cubicBezTo>
                  <a:lnTo>
                    <a:pt x="85725" y="19050"/>
                  </a:lnTo>
                  <a:close/>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38" name="Freeform: Shape 1042">
              <a:extLst>
                <a:ext uri="{FF2B5EF4-FFF2-40B4-BE49-F238E27FC236}">
                  <a16:creationId xmlns:a16="http://schemas.microsoft.com/office/drawing/2014/main" id="{D6FD9BCB-FD25-7D14-04F6-85614D683AE4}"/>
                </a:ext>
              </a:extLst>
            </p:cNvPr>
            <p:cNvSpPr/>
            <p:nvPr/>
          </p:nvSpPr>
          <p:spPr>
            <a:xfrm>
              <a:off x="6967683" y="3097597"/>
              <a:ext cx="95250" cy="209550"/>
            </a:xfrm>
            <a:custGeom>
              <a:avLst/>
              <a:gdLst>
                <a:gd name="connsiteX0" fmla="*/ 0 w 95250"/>
                <a:gd name="connsiteY0" fmla="*/ 0 h 209550"/>
                <a:gd name="connsiteX1" fmla="*/ 95250 w 95250"/>
                <a:gd name="connsiteY1" fmla="*/ 0 h 209550"/>
                <a:gd name="connsiteX2" fmla="*/ 95250 w 95250"/>
                <a:gd name="connsiteY2" fmla="*/ 209550 h 209550"/>
                <a:gd name="connsiteX3" fmla="*/ 0 w 95250"/>
                <a:gd name="connsiteY3" fmla="*/ 209550 h 209550"/>
              </a:gdLst>
              <a:ahLst/>
              <a:cxnLst>
                <a:cxn ang="0">
                  <a:pos x="connsiteX0" y="connsiteY0"/>
                </a:cxn>
                <a:cxn ang="0">
                  <a:pos x="connsiteX1" y="connsiteY1"/>
                </a:cxn>
                <a:cxn ang="0">
                  <a:pos x="connsiteX2" y="connsiteY2"/>
                </a:cxn>
                <a:cxn ang="0">
                  <a:pos x="connsiteX3" y="connsiteY3"/>
                </a:cxn>
              </a:cxnLst>
              <a:rect l="l" t="t" r="r" b="b"/>
              <a:pathLst>
                <a:path w="95250" h="209550">
                  <a:moveTo>
                    <a:pt x="0" y="0"/>
                  </a:moveTo>
                  <a:lnTo>
                    <a:pt x="95250" y="0"/>
                  </a:lnTo>
                  <a:lnTo>
                    <a:pt x="95250" y="209550"/>
                  </a:lnTo>
                  <a:lnTo>
                    <a:pt x="0" y="209550"/>
                  </a:lnTo>
                  <a:close/>
                </a:path>
              </a:pathLst>
            </a:custGeom>
            <a:noFill/>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sp>
          <p:nvSpPr>
            <p:cNvPr id="39" name="Freeform: Shape 1043">
              <a:extLst>
                <a:ext uri="{FF2B5EF4-FFF2-40B4-BE49-F238E27FC236}">
                  <a16:creationId xmlns:a16="http://schemas.microsoft.com/office/drawing/2014/main" id="{470F9CE8-D91E-7A1D-7E07-7DE79B3E0C30}"/>
                </a:ext>
              </a:extLst>
            </p:cNvPr>
            <p:cNvSpPr/>
            <p:nvPr/>
          </p:nvSpPr>
          <p:spPr>
            <a:xfrm>
              <a:off x="7072458" y="2954477"/>
              <a:ext cx="152400" cy="276469"/>
            </a:xfrm>
            <a:custGeom>
              <a:avLst/>
              <a:gdLst>
                <a:gd name="connsiteX0" fmla="*/ 68580 w 152400"/>
                <a:gd name="connsiteY0" fmla="*/ 276470 h 276469"/>
                <a:gd name="connsiteX1" fmla="*/ 142875 w 152400"/>
                <a:gd name="connsiteY1" fmla="*/ 171695 h 276469"/>
                <a:gd name="connsiteX2" fmla="*/ 142875 w 152400"/>
                <a:gd name="connsiteY2" fmla="*/ 124070 h 276469"/>
                <a:gd name="connsiteX3" fmla="*/ 152400 w 152400"/>
                <a:gd name="connsiteY3" fmla="*/ 70730 h 276469"/>
                <a:gd name="connsiteX4" fmla="*/ 133350 w 152400"/>
                <a:gd name="connsiteY4" fmla="*/ 10722 h 276469"/>
                <a:gd name="connsiteX5" fmla="*/ 95250 w 152400"/>
                <a:gd name="connsiteY5" fmla="*/ 15485 h 276469"/>
                <a:gd name="connsiteX6" fmla="*/ 95250 w 152400"/>
                <a:gd name="connsiteY6" fmla="*/ 28820 h 276469"/>
                <a:gd name="connsiteX7" fmla="*/ 56197 w 152400"/>
                <a:gd name="connsiteY7" fmla="*/ 120260 h 276469"/>
                <a:gd name="connsiteX8" fmla="*/ 19050 w 152400"/>
                <a:gd name="connsiteY8" fmla="*/ 162170 h 276469"/>
                <a:gd name="connsiteX9" fmla="*/ 0 w 152400"/>
                <a:gd name="connsiteY9" fmla="*/ 162170 h 27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400" h="276469">
                  <a:moveTo>
                    <a:pt x="68580" y="276470"/>
                  </a:moveTo>
                  <a:cubicBezTo>
                    <a:pt x="113347" y="259325"/>
                    <a:pt x="141922" y="217415"/>
                    <a:pt x="142875" y="171695"/>
                  </a:cubicBezTo>
                  <a:cubicBezTo>
                    <a:pt x="142875" y="171695"/>
                    <a:pt x="142875" y="129785"/>
                    <a:pt x="142875" y="124070"/>
                  </a:cubicBezTo>
                  <a:cubicBezTo>
                    <a:pt x="142875" y="117402"/>
                    <a:pt x="152400" y="102162"/>
                    <a:pt x="152400" y="70730"/>
                  </a:cubicBezTo>
                  <a:cubicBezTo>
                    <a:pt x="152400" y="39297"/>
                    <a:pt x="146685" y="27867"/>
                    <a:pt x="133350" y="10722"/>
                  </a:cubicBezTo>
                  <a:cubicBezTo>
                    <a:pt x="120015" y="-6423"/>
                    <a:pt x="95250" y="-1660"/>
                    <a:pt x="95250" y="15485"/>
                  </a:cubicBezTo>
                  <a:lnTo>
                    <a:pt x="95250" y="28820"/>
                  </a:lnTo>
                  <a:cubicBezTo>
                    <a:pt x="95250" y="66920"/>
                    <a:pt x="80963" y="91685"/>
                    <a:pt x="56197" y="120260"/>
                  </a:cubicBezTo>
                  <a:lnTo>
                    <a:pt x="19050" y="162170"/>
                  </a:lnTo>
                  <a:lnTo>
                    <a:pt x="0" y="162170"/>
                  </a:lnTo>
                </a:path>
              </a:pathLst>
            </a:custGeom>
            <a:noFill/>
            <a:ln w="19050" cap="flat">
              <a:solidFill>
                <a:srgbClr val="00447B"/>
              </a:solidFill>
              <a:prstDash val="solid"/>
              <a:miter/>
            </a:ln>
          </p:spPr>
          <p:txBody>
            <a:bodyPr rtlCol="0" anchor="ctr"/>
            <a:lstStyle/>
            <a:p>
              <a:pPr defTabSz="914400"/>
              <a:endParaRPr lang="fr-FR" sz="1800" kern="0">
                <a:solidFill>
                  <a:prstClr val="black"/>
                </a:solidFill>
                <a:latin typeface="Segoe UI Semilight"/>
              </a:endParaRPr>
            </a:p>
          </p:txBody>
        </p:sp>
        <p:sp>
          <p:nvSpPr>
            <p:cNvPr id="40" name="Freeform: Shape 1044">
              <a:extLst>
                <a:ext uri="{FF2B5EF4-FFF2-40B4-BE49-F238E27FC236}">
                  <a16:creationId xmlns:a16="http://schemas.microsoft.com/office/drawing/2014/main" id="{7A913B42-CD0C-76C7-72BA-C46D017503A3}"/>
                </a:ext>
              </a:extLst>
            </p:cNvPr>
            <p:cNvSpPr/>
            <p:nvPr/>
          </p:nvSpPr>
          <p:spPr>
            <a:xfrm>
              <a:off x="7015308" y="3126172"/>
              <a:ext cx="9525" cy="38100"/>
            </a:xfrm>
            <a:custGeom>
              <a:avLst/>
              <a:gdLst>
                <a:gd name="connsiteX0" fmla="*/ 0 w 9525"/>
                <a:gd name="connsiteY0" fmla="*/ 0 h 38100"/>
                <a:gd name="connsiteX1" fmla="*/ 0 w 9525"/>
                <a:gd name="connsiteY1" fmla="*/ 38100 h 38100"/>
              </a:gdLst>
              <a:ahLst/>
              <a:cxnLst>
                <a:cxn ang="0">
                  <a:pos x="connsiteX0" y="connsiteY0"/>
                </a:cxn>
                <a:cxn ang="0">
                  <a:pos x="connsiteX1" y="connsiteY1"/>
                </a:cxn>
              </a:cxnLst>
              <a:rect l="l" t="t" r="r" b="b"/>
              <a:pathLst>
                <a:path w="9525" h="38100">
                  <a:moveTo>
                    <a:pt x="0" y="0"/>
                  </a:moveTo>
                  <a:lnTo>
                    <a:pt x="0" y="38100"/>
                  </a:lnTo>
                </a:path>
              </a:pathLst>
            </a:custGeom>
            <a:ln w="19050" cap="flat">
              <a:solidFill>
                <a:srgbClr val="EF1A25"/>
              </a:solidFill>
              <a:prstDash val="solid"/>
              <a:miter/>
            </a:ln>
          </p:spPr>
          <p:txBody>
            <a:bodyPr rtlCol="0" anchor="ctr"/>
            <a:lstStyle/>
            <a:p>
              <a:pPr defTabSz="914400"/>
              <a:endParaRPr lang="fr-FR" sz="1800" kern="0">
                <a:solidFill>
                  <a:prstClr val="black"/>
                </a:solidFill>
                <a:latin typeface="Segoe UI Semilight"/>
              </a:endParaRPr>
            </a:p>
          </p:txBody>
        </p:sp>
      </p:grpSp>
      <p:pic>
        <p:nvPicPr>
          <p:cNvPr id="4" name="Image 3">
            <a:extLst>
              <a:ext uri="{FF2B5EF4-FFF2-40B4-BE49-F238E27FC236}">
                <a16:creationId xmlns:a16="http://schemas.microsoft.com/office/drawing/2014/main" id="{586CF700-D00E-ECCC-DDBC-259A9E79EC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custDataLst>
      <p:custData r:id="rId1"/>
      <p:custData r:id="rId2"/>
    </p:custDataLst>
    <p:extLst>
      <p:ext uri="{BB962C8B-B14F-4D97-AF65-F5344CB8AC3E}">
        <p14:creationId xmlns:p14="http://schemas.microsoft.com/office/powerpoint/2010/main" val="15565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C8ED0D8-C61E-B30B-2F35-2D105E618844}"/>
              </a:ext>
            </a:extLst>
          </p:cNvPr>
          <p:cNvSpPr>
            <a:spLocks noGrp="1"/>
          </p:cNvSpPr>
          <p:nvPr>
            <p:ph type="sldNum" sz="quarter" idx="11"/>
          </p:nvPr>
        </p:nvSpPr>
        <p:spPr/>
        <p:txBody>
          <a:bodyPr/>
          <a:lstStyle/>
          <a:p>
            <a:fld id="{4BF46CD0-FBDC-4232-8F32-5100991AA633}" type="slidenum">
              <a:rPr lang="en-US" smtClean="0"/>
              <a:t>3</a:t>
            </a:fld>
            <a:endParaRPr lang="en-US"/>
          </a:p>
        </p:txBody>
      </p:sp>
      <p:sp>
        <p:nvSpPr>
          <p:cNvPr id="3" name="Titre 2">
            <a:extLst>
              <a:ext uri="{FF2B5EF4-FFF2-40B4-BE49-F238E27FC236}">
                <a16:creationId xmlns:a16="http://schemas.microsoft.com/office/drawing/2014/main" id="{2C9B5CC2-A62D-1BEE-25CA-8369A8DE6740}"/>
              </a:ext>
            </a:extLst>
          </p:cNvPr>
          <p:cNvSpPr>
            <a:spLocks noGrp="1"/>
          </p:cNvSpPr>
          <p:nvPr>
            <p:ph type="title"/>
          </p:nvPr>
        </p:nvSpPr>
        <p:spPr/>
        <p:txBody>
          <a:bodyPr/>
          <a:lstStyle/>
          <a:p>
            <a:r>
              <a:rPr lang="en-US"/>
              <a:t>Company description</a:t>
            </a:r>
            <a:endParaRPr lang="fr-FR"/>
          </a:p>
        </p:txBody>
      </p:sp>
      <p:sp>
        <p:nvSpPr>
          <p:cNvPr id="4" name="Espace réservé du texte 3">
            <a:extLst>
              <a:ext uri="{FF2B5EF4-FFF2-40B4-BE49-F238E27FC236}">
                <a16:creationId xmlns:a16="http://schemas.microsoft.com/office/drawing/2014/main" id="{394799B9-49CD-E58C-B7EE-DA7BFA473A6B}"/>
              </a:ext>
            </a:extLst>
          </p:cNvPr>
          <p:cNvSpPr>
            <a:spLocks noGrp="1"/>
          </p:cNvSpPr>
          <p:nvPr>
            <p:ph type="body" sz="quarter" idx="41"/>
          </p:nvPr>
        </p:nvSpPr>
        <p:spPr>
          <a:xfrm>
            <a:off x="7336004" y="5698181"/>
            <a:ext cx="4279173" cy="477077"/>
          </a:xfrm>
          <a:prstGeom prst="rect">
            <a:avLst/>
          </a:prstGeom>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chemeClr val="bg1">
                    <a:lumMod val="100000"/>
                  </a:schemeClr>
                </a:solidFill>
                <a:prstDash val="solid"/>
                <a:round/>
                <a:headEnd type="none" w="med" len="med"/>
                <a:tailEnd type="none" w="med" len="med"/>
              </a14:hiddenLine>
            </a:ext>
          </a:extLst>
        </p:spPr>
        <p:txBody>
          <a:bodyPr/>
          <a:lstStyle/>
          <a:p>
            <a:pPr marL="0" indent="0">
              <a:buNone/>
            </a:pPr>
            <a:endParaRPr lang="fr-FR" dirty="0">
              <a:solidFill>
                <a:schemeClr val="tx1">
                  <a:lumMod val="50000"/>
                  <a:lumOff val="50000"/>
                </a:schemeClr>
              </a:solidFill>
            </a:endParaRPr>
          </a:p>
        </p:txBody>
      </p:sp>
      <p:sp>
        <p:nvSpPr>
          <p:cNvPr id="5" name="Espace réservé du texte 7">
            <a:extLst>
              <a:ext uri="{FF2B5EF4-FFF2-40B4-BE49-F238E27FC236}">
                <a16:creationId xmlns:a16="http://schemas.microsoft.com/office/drawing/2014/main" id="{D5CADB76-BAAE-692D-5B93-AD43692AA50B}"/>
              </a:ext>
            </a:extLst>
          </p:cNvPr>
          <p:cNvSpPr txBox="1">
            <a:spLocks/>
          </p:cNvSpPr>
          <p:nvPr/>
        </p:nvSpPr>
        <p:spPr>
          <a:xfrm>
            <a:off x="304647" y="1777540"/>
            <a:ext cx="11714709" cy="2669769"/>
          </a:xfrm>
          <a:prstGeom prst="rect">
            <a:avLst/>
          </a:prstGeom>
          <a:ln w="9525" cap="flat" cmpd="sng" algn="ctr">
            <a:solidFill>
              <a:schemeClr val="accent1"/>
            </a:solidFill>
            <a:prstDash val="solid"/>
            <a:round/>
            <a:headEnd type="none" w="med" len="med"/>
            <a:tailEnd type="none" w="med" len="med"/>
          </a:ln>
        </p:spPr>
        <p:txBody>
          <a:bodyPr>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rgbClr val="1A3156"/>
                </a:solidFill>
                <a:latin typeface="Segoe UI Semilight" panose="020B0402040204020203" pitchFamily="34" charset="0"/>
                <a:cs typeface="+mn-cs"/>
              </a:rPr>
              <a:t>Present here your company in a few words, give us some figures and precise the international presence </a:t>
            </a:r>
          </a:p>
        </p:txBody>
      </p:sp>
      <p:sp>
        <p:nvSpPr>
          <p:cNvPr id="6" name="Rectangle : coins arrondis 5">
            <a:extLst>
              <a:ext uri="{FF2B5EF4-FFF2-40B4-BE49-F238E27FC236}">
                <a16:creationId xmlns:a16="http://schemas.microsoft.com/office/drawing/2014/main" id="{1C9DEDBC-B36D-B686-9833-49AA12400AAA}"/>
              </a:ext>
            </a:extLst>
          </p:cNvPr>
          <p:cNvSpPr>
            <a:spLocks/>
          </p:cNvSpPr>
          <p:nvPr/>
        </p:nvSpPr>
        <p:spPr>
          <a:xfrm>
            <a:off x="283023" y="1202194"/>
            <a:ext cx="5812977"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Your company description</a:t>
            </a:r>
          </a:p>
        </p:txBody>
      </p:sp>
      <p:sp>
        <p:nvSpPr>
          <p:cNvPr id="9" name="Ellipse 8">
            <a:extLst>
              <a:ext uri="{FF2B5EF4-FFF2-40B4-BE49-F238E27FC236}">
                <a16:creationId xmlns:a16="http://schemas.microsoft.com/office/drawing/2014/main" id="{5280AF9B-97CE-C3C4-3E3D-710F64E76791}"/>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noir, obscurité&#10;&#10;Description générée automatiquement">
            <a:extLst>
              <a:ext uri="{FF2B5EF4-FFF2-40B4-BE49-F238E27FC236}">
                <a16:creationId xmlns:a16="http://schemas.microsoft.com/office/drawing/2014/main" id="{8ADB948D-182A-3424-2745-07DCB2769F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615177" y="5830062"/>
            <a:ext cx="213317" cy="213317"/>
          </a:xfrm>
          <a:prstGeom prst="rect">
            <a:avLst/>
          </a:prstGeom>
        </p:spPr>
      </p:pic>
      <p:sp>
        <p:nvSpPr>
          <p:cNvPr id="13" name="Espace réservé du texte 23">
            <a:extLst>
              <a:ext uri="{FF2B5EF4-FFF2-40B4-BE49-F238E27FC236}">
                <a16:creationId xmlns:a16="http://schemas.microsoft.com/office/drawing/2014/main" id="{AF72D157-E3B6-4071-FD5D-F3A6AD417091}"/>
              </a:ext>
            </a:extLst>
          </p:cNvPr>
          <p:cNvSpPr>
            <a:spLocks noGrp="1"/>
          </p:cNvSpPr>
          <p:nvPr>
            <p:ph type="body" sz="quarter" idx="42" hasCustomPrompt="1"/>
          </p:nvPr>
        </p:nvSpPr>
        <p:spPr>
          <a:xfrm>
            <a:off x="1719682" y="5417447"/>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dirty="0" err="1">
                <a:ln>
                  <a:noFill/>
                </a:ln>
                <a:solidFill>
                  <a:prstClr val="white">
                    <a:lumMod val="50000"/>
                  </a:prstClr>
                </a:solidFill>
                <a:effectLst/>
                <a:uLnTx/>
                <a:uFillTx/>
                <a:latin typeface="Segoe UI Semilight" panose="020B0402040204020203" pitchFamily="34" charset="0"/>
                <a:ea typeface="+mn-ea"/>
                <a:cs typeface="+mn-cs"/>
              </a:rPr>
              <a:t>xxxxxxxxxxxxxxx</a:t>
            </a:r>
            <a:endParaRPr kumimoji="0" lang="en-US" sz="1200" b="1" i="1" u="none" strike="noStrike" kern="1200" cap="none" spc="0" normalizeH="0" baseline="0" noProof="0" dirty="0">
              <a:ln>
                <a:noFill/>
              </a:ln>
              <a:solidFill>
                <a:prstClr val="white">
                  <a:lumMod val="50000"/>
                </a:prstClr>
              </a:solidFill>
              <a:effectLst/>
              <a:uLnTx/>
              <a:uFillTx/>
              <a:latin typeface="Segoe UI Semilight" panose="020B0402040204020203" pitchFamily="34" charset="0"/>
              <a:ea typeface="+mn-ea"/>
              <a:cs typeface="+mn-cs"/>
            </a:endParaRPr>
          </a:p>
        </p:txBody>
      </p:sp>
      <p:sp>
        <p:nvSpPr>
          <p:cNvPr id="14" name="Espace réservé du texte 23">
            <a:extLst>
              <a:ext uri="{FF2B5EF4-FFF2-40B4-BE49-F238E27FC236}">
                <a16:creationId xmlns:a16="http://schemas.microsoft.com/office/drawing/2014/main" id="{A523B8F3-FCF1-EF63-1F5C-DD0656C87B59}"/>
              </a:ext>
            </a:extLst>
          </p:cNvPr>
          <p:cNvSpPr>
            <a:spLocks noGrp="1"/>
          </p:cNvSpPr>
          <p:nvPr>
            <p:ph type="body" sz="quarter" idx="43" hasCustomPrompt="1"/>
          </p:nvPr>
        </p:nvSpPr>
        <p:spPr>
          <a:xfrm>
            <a:off x="1610947" y="5670713"/>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lang="en-US" i="1">
                <a:solidFill>
                  <a:prstClr val="white">
                    <a:lumMod val="50000"/>
                  </a:prstClr>
                </a:solidFill>
              </a:rPr>
              <a:t>xxx</a:t>
            </a: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
        <p:nvSpPr>
          <p:cNvPr id="15" name="Espace réservé du texte 23">
            <a:extLst>
              <a:ext uri="{FF2B5EF4-FFF2-40B4-BE49-F238E27FC236}">
                <a16:creationId xmlns:a16="http://schemas.microsoft.com/office/drawing/2014/main" id="{12B6990D-670A-05A3-634A-FB8C590FCE6D}"/>
              </a:ext>
            </a:extLst>
          </p:cNvPr>
          <p:cNvSpPr>
            <a:spLocks noGrp="1"/>
          </p:cNvSpPr>
          <p:nvPr>
            <p:ph type="body" sz="quarter" idx="44" hasCustomPrompt="1"/>
          </p:nvPr>
        </p:nvSpPr>
        <p:spPr>
          <a:xfrm>
            <a:off x="1392824" y="5923979"/>
            <a:ext cx="4061492" cy="237396"/>
          </a:xfrm>
          <a:ln>
            <a:noFill/>
          </a:ln>
        </p:spPr>
        <p:txBody>
          <a:bodyPr>
            <a:normAutofit/>
          </a:bodyPr>
          <a:lstStyle>
            <a:lvl1pPr algn="ctr">
              <a:defRPr lang="en-US" sz="1200" b="1" kern="1200" noProof="0" dirty="0">
                <a:solidFill>
                  <a:srgbClr val="1A3156"/>
                </a:solidFill>
                <a:latin typeface="Segoe UI Semilight" panose="020B0402040204020203" pitchFamily="34" charset="0"/>
                <a:ea typeface="+mn-ea"/>
                <a:cs typeface="+mn-cs"/>
              </a:defRPr>
            </a:lvl1pPr>
            <a:lvl4pPr marL="0" indent="0">
              <a:buNone/>
              <a:defRPr/>
            </a:lvl4pPr>
          </a:lstStyle>
          <a:p>
            <a:pPr marL="176400" marR="0" lvl="0" indent="-176400" algn="l" defTabSz="914400" rtl="0" eaLnBrk="1" fontAlgn="auto" latinLnBrk="0" hangingPunct="1">
              <a:lnSpc>
                <a:spcPct val="100000"/>
              </a:lnSpc>
              <a:spcBef>
                <a:spcPts val="0"/>
              </a:spcBef>
              <a:spcAft>
                <a:spcPts val="600"/>
              </a:spcAft>
              <a:buClr>
                <a:srgbClr val="F01924"/>
              </a:buClr>
              <a:buSzTx/>
              <a:buFont typeface="Malgun Gothic" panose="020B0503020000020004" pitchFamily="34" charset="-127"/>
              <a:buChar char="​"/>
              <a:tabLst/>
              <a:defRPr/>
            </a:pPr>
            <a:r>
              <a:rPr kumimoji="0" lang="en-US" sz="1200" b="1" i="1" u="none" strike="noStrike" kern="1200" cap="none" spc="0" normalizeH="0" baseline="0" noProof="0" err="1">
                <a:ln>
                  <a:noFill/>
                </a:ln>
                <a:solidFill>
                  <a:prstClr val="white">
                    <a:lumMod val="50000"/>
                  </a:prstClr>
                </a:solidFill>
                <a:effectLst/>
                <a:uLnTx/>
                <a:uFillTx/>
                <a:latin typeface="Segoe UI Semilight" panose="020B0402040204020203" pitchFamily="34" charset="0"/>
                <a:ea typeface="+mn-ea"/>
                <a:cs typeface="+mn-cs"/>
              </a:rPr>
              <a:t>xxxxxx</a:t>
            </a:r>
            <a:endParaRPr kumimoji="0" lang="en-US" sz="1200" b="1" i="1" u="none" strike="noStrike" kern="1200" cap="none" spc="0" normalizeH="0" baseline="0" noProof="0">
              <a:ln>
                <a:noFill/>
              </a:ln>
              <a:solidFill>
                <a:prstClr val="white">
                  <a:lumMod val="50000"/>
                </a:prstClr>
              </a:solidFill>
              <a:effectLst/>
              <a:uLnTx/>
              <a:uFillTx/>
              <a:latin typeface="Segoe UI Semilight" panose="020B0402040204020203" pitchFamily="34" charset="0"/>
              <a:ea typeface="+mn-ea"/>
              <a:cs typeface="+mn-cs"/>
            </a:endParaRPr>
          </a:p>
        </p:txBody>
      </p:sp>
    </p:spTree>
    <p:extLst>
      <p:ext uri="{BB962C8B-B14F-4D97-AF65-F5344CB8AC3E}">
        <p14:creationId xmlns:p14="http://schemas.microsoft.com/office/powerpoint/2010/main" val="1714693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overview</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fld id="{4BF46CD0-FBDC-4232-8F32-5100991AA633}" type="slidenum">
              <a:rPr lang="en-US" smtClean="0"/>
              <a:pPr/>
              <a:t>4</a:t>
            </a:fld>
            <a:endParaRPr lang="en-US"/>
          </a:p>
        </p:txBody>
      </p:sp>
      <p:sp>
        <p:nvSpPr>
          <p:cNvPr id="8" name="Espace réservé du texte 7">
            <a:extLst>
              <a:ext uri="{FF2B5EF4-FFF2-40B4-BE49-F238E27FC236}">
                <a16:creationId xmlns:a16="http://schemas.microsoft.com/office/drawing/2014/main" id="{AA8889EE-32E8-27F0-AB4D-33E6EA9BCE2A}"/>
              </a:ext>
            </a:extLst>
          </p:cNvPr>
          <p:cNvSpPr>
            <a:spLocks noGrp="1"/>
          </p:cNvSpPr>
          <p:nvPr>
            <p:ph type="body" sz="quarter" idx="20"/>
          </p:nvPr>
        </p:nvSpPr>
        <p:spPr>
          <a:xfrm>
            <a:off x="350153" y="1890756"/>
            <a:ext cx="5745846" cy="2373222"/>
          </a:xfrm>
          <a:ln w="9525" cap="flat" cmpd="sng" algn="ctr">
            <a:solidFill>
              <a:srgbClr val="1A3156"/>
            </a:solidFill>
            <a:prstDash val="solid"/>
            <a:round/>
            <a:headEnd type="none" w="med" len="med"/>
            <a:tailEnd type="none" w="med" len="med"/>
          </a:ln>
        </p:spPr>
        <p:txBody>
          <a:bodyPr>
            <a:normAutofit/>
          </a:bodyPr>
          <a:lstStyle/>
          <a:p>
            <a:r>
              <a:rPr lang="en-US" sz="1200">
                <a:solidFill>
                  <a:schemeClr val="accent1">
                    <a:lumMod val="100000"/>
                  </a:schemeClr>
                </a:solidFill>
                <a:latin typeface="Segoe UI Semilight" panose="020B0402040204020203" pitchFamily="34" charset="0"/>
                <a:cs typeface="+mn-cs"/>
              </a:rPr>
              <a:t>Describe your project in a few words</a:t>
            </a:r>
          </a:p>
        </p:txBody>
      </p:sp>
      <p:sp>
        <p:nvSpPr>
          <p:cNvPr id="9" name="Rectangle : coins arrondis 8">
            <a:extLst>
              <a:ext uri="{FF2B5EF4-FFF2-40B4-BE49-F238E27FC236}">
                <a16:creationId xmlns:a16="http://schemas.microsoft.com/office/drawing/2014/main" id="{A6A23619-565B-39AE-07D2-DEF34E10E3AE}"/>
              </a:ext>
            </a:extLst>
          </p:cNvPr>
          <p:cNvSpPr>
            <a:spLocks/>
          </p:cNvSpPr>
          <p:nvPr/>
        </p:nvSpPr>
        <p:spPr>
          <a:xfrm>
            <a:off x="283023" y="1408249"/>
            <a:ext cx="11736334"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Project description</a:t>
            </a:r>
          </a:p>
        </p:txBody>
      </p:sp>
      <p:sp>
        <p:nvSpPr>
          <p:cNvPr id="10" name="Espace réservé du texte 7">
            <a:extLst>
              <a:ext uri="{FF2B5EF4-FFF2-40B4-BE49-F238E27FC236}">
                <a16:creationId xmlns:a16="http://schemas.microsoft.com/office/drawing/2014/main" id="{68D85142-6DDA-5E9A-1D35-61C39A0CE8F8}"/>
              </a:ext>
            </a:extLst>
          </p:cNvPr>
          <p:cNvSpPr txBox="1">
            <a:spLocks/>
          </p:cNvSpPr>
          <p:nvPr/>
        </p:nvSpPr>
        <p:spPr>
          <a:xfrm>
            <a:off x="6273511" y="1890756"/>
            <a:ext cx="5745846" cy="2373222"/>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Illustration : please include photos drawings…</a:t>
            </a:r>
          </a:p>
        </p:txBody>
      </p:sp>
      <p:sp>
        <p:nvSpPr>
          <p:cNvPr id="11" name="Rectangle : coins arrondis 10">
            <a:extLst>
              <a:ext uri="{FF2B5EF4-FFF2-40B4-BE49-F238E27FC236}">
                <a16:creationId xmlns:a16="http://schemas.microsoft.com/office/drawing/2014/main" id="{15A93868-915A-A438-D91D-F5C559AB87C2}"/>
              </a:ext>
            </a:extLst>
          </p:cNvPr>
          <p:cNvSpPr>
            <a:spLocks/>
          </p:cNvSpPr>
          <p:nvPr/>
        </p:nvSpPr>
        <p:spPr>
          <a:xfrm>
            <a:off x="283023" y="4431033"/>
            <a:ext cx="5812976"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Problematic tackled thanks to this innovation</a:t>
            </a:r>
          </a:p>
        </p:txBody>
      </p:sp>
      <p:sp>
        <p:nvSpPr>
          <p:cNvPr id="12" name="Espace réservé du texte 7">
            <a:extLst>
              <a:ext uri="{FF2B5EF4-FFF2-40B4-BE49-F238E27FC236}">
                <a16:creationId xmlns:a16="http://schemas.microsoft.com/office/drawing/2014/main" id="{90A18227-C462-8498-C57C-1F77E3718DFD}"/>
              </a:ext>
            </a:extLst>
          </p:cNvPr>
          <p:cNvSpPr txBox="1">
            <a:spLocks/>
          </p:cNvSpPr>
          <p:nvPr/>
        </p:nvSpPr>
        <p:spPr>
          <a:xfrm>
            <a:off x="350153"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is the problem that led you to create this project? </a:t>
            </a:r>
          </a:p>
        </p:txBody>
      </p:sp>
      <p:sp>
        <p:nvSpPr>
          <p:cNvPr id="14" name="Rectangle : coins arrondis 13">
            <a:extLst>
              <a:ext uri="{FF2B5EF4-FFF2-40B4-BE49-F238E27FC236}">
                <a16:creationId xmlns:a16="http://schemas.microsoft.com/office/drawing/2014/main" id="{6A4DB7D9-88CF-10A5-1D41-6E62DA46D2F3}"/>
              </a:ext>
            </a:extLst>
          </p:cNvPr>
          <p:cNvSpPr>
            <a:spLocks/>
          </p:cNvSpPr>
          <p:nvPr/>
        </p:nvSpPr>
        <p:spPr>
          <a:xfrm>
            <a:off x="6273512" y="4431032"/>
            <a:ext cx="574584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Innovation degree</a:t>
            </a:r>
          </a:p>
        </p:txBody>
      </p:sp>
      <p:sp>
        <p:nvSpPr>
          <p:cNvPr id="15" name="Espace réservé du texte 7">
            <a:extLst>
              <a:ext uri="{FF2B5EF4-FFF2-40B4-BE49-F238E27FC236}">
                <a16:creationId xmlns:a16="http://schemas.microsoft.com/office/drawing/2014/main" id="{7D4C5C0B-B8D9-AA62-B15A-A558795AEA3F}"/>
              </a:ext>
            </a:extLst>
          </p:cNvPr>
          <p:cNvSpPr txBox="1">
            <a:spLocks/>
          </p:cNvSpPr>
          <p:nvPr/>
        </p:nvSpPr>
        <p:spPr>
          <a:xfrm>
            <a:off x="6273511" y="4904278"/>
            <a:ext cx="5745846" cy="134177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According to you, why this is innovative? </a:t>
            </a:r>
          </a:p>
        </p:txBody>
      </p:sp>
      <p:pic>
        <p:nvPicPr>
          <p:cNvPr id="2" name="Image 1">
            <a:extLst>
              <a:ext uri="{FF2B5EF4-FFF2-40B4-BE49-F238E27FC236}">
                <a16:creationId xmlns:a16="http://schemas.microsoft.com/office/drawing/2014/main" id="{446C9F43-3231-C8A0-2B75-F028A9DCD9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49021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07EAADAC-DF54-0103-96CC-BE2A1A54A2C2}"/>
              </a:ext>
            </a:extLst>
          </p:cNvPr>
          <p:cNvSpPr>
            <a:spLocks noGrp="1"/>
          </p:cNvSpPr>
          <p:nvPr>
            <p:ph type="title"/>
          </p:nvPr>
        </p:nvSpPr>
        <p:spPr/>
        <p:txBody>
          <a:bodyPr/>
          <a:lstStyle/>
          <a:p>
            <a:r>
              <a:rPr lang="en-US"/>
              <a:t>Project DESCRIPTION</a:t>
            </a:r>
          </a:p>
        </p:txBody>
      </p:sp>
      <p:sp>
        <p:nvSpPr>
          <p:cNvPr id="3" name="Espace réservé du numéro de diapositive 2">
            <a:extLst>
              <a:ext uri="{FF2B5EF4-FFF2-40B4-BE49-F238E27FC236}">
                <a16:creationId xmlns:a16="http://schemas.microsoft.com/office/drawing/2014/main" id="{36C4D133-3F06-BB7F-9F76-05C1A662CFB8}"/>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5" name="Espace réservé du texte 7">
            <a:extLst>
              <a:ext uri="{FF2B5EF4-FFF2-40B4-BE49-F238E27FC236}">
                <a16:creationId xmlns:a16="http://schemas.microsoft.com/office/drawing/2014/main" id="{297AC15B-B1D8-3CEE-203B-F6977056D294}"/>
              </a:ext>
            </a:extLst>
          </p:cNvPr>
          <p:cNvSpPr txBox="1">
            <a:spLocks/>
          </p:cNvSpPr>
          <p:nvPr/>
        </p:nvSpPr>
        <p:spPr>
          <a:xfrm>
            <a:off x="403090" y="1197627"/>
            <a:ext cx="11616267" cy="3780773"/>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Please provide here a detailed and technical description of your project</a:t>
            </a:r>
          </a:p>
        </p:txBody>
      </p:sp>
      <p:sp>
        <p:nvSpPr>
          <p:cNvPr id="14" name="Rectangle : coins arrondis 13">
            <a:extLst>
              <a:ext uri="{FF2B5EF4-FFF2-40B4-BE49-F238E27FC236}">
                <a16:creationId xmlns:a16="http://schemas.microsoft.com/office/drawing/2014/main" id="{5B241751-D43D-7355-E708-C60F5F54BDF3}"/>
              </a:ext>
            </a:extLst>
          </p:cNvPr>
          <p:cNvSpPr/>
          <p:nvPr/>
        </p:nvSpPr>
        <p:spPr>
          <a:xfrm>
            <a:off x="403090" y="5121394"/>
            <a:ext cx="3231790" cy="1160587"/>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Prerequisites</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5" name="Espace réservé du texte 7">
            <a:extLst>
              <a:ext uri="{FF2B5EF4-FFF2-40B4-BE49-F238E27FC236}">
                <a16:creationId xmlns:a16="http://schemas.microsoft.com/office/drawing/2014/main" id="{B54A76D4-20D9-883F-C352-7E4AF443E8B7}"/>
              </a:ext>
            </a:extLst>
          </p:cNvPr>
          <p:cNvSpPr txBox="1">
            <a:spLocks/>
          </p:cNvSpPr>
          <p:nvPr/>
        </p:nvSpPr>
        <p:spPr>
          <a:xfrm>
            <a:off x="3695700" y="5121394"/>
            <a:ext cx="8323656" cy="1160587"/>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Describe here the elements needed to implement the project</a:t>
            </a:r>
          </a:p>
        </p:txBody>
      </p:sp>
      <p:pic>
        <p:nvPicPr>
          <p:cNvPr id="16" name="Image 15">
            <a:extLst>
              <a:ext uri="{FF2B5EF4-FFF2-40B4-BE49-F238E27FC236}">
                <a16:creationId xmlns:a16="http://schemas.microsoft.com/office/drawing/2014/main" id="{CB64807D-47F9-60FE-DCB7-9BA13110F4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Tree>
    <p:extLst>
      <p:ext uri="{BB962C8B-B14F-4D97-AF65-F5344CB8AC3E}">
        <p14:creationId xmlns:p14="http://schemas.microsoft.com/office/powerpoint/2010/main" val="30732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9066CA-F348-63BB-706D-BA69D84C974F}"/>
              </a:ext>
            </a:extLst>
          </p:cNvPr>
          <p:cNvSpPr>
            <a:spLocks noGrp="1"/>
          </p:cNvSpPr>
          <p:nvPr>
            <p:ph type="title"/>
          </p:nvPr>
        </p:nvSpPr>
        <p:spPr/>
        <p:txBody>
          <a:bodyPr/>
          <a:lstStyle/>
          <a:p>
            <a:r>
              <a:rPr lang="en-US" err="1"/>
              <a:t>ValuE</a:t>
            </a:r>
            <a:r>
              <a:rPr lang="en-US"/>
              <a:t> proposition</a:t>
            </a:r>
          </a:p>
        </p:txBody>
      </p:sp>
      <p:sp>
        <p:nvSpPr>
          <p:cNvPr id="3" name="Espace réservé du numéro de diapositive 2">
            <a:extLst>
              <a:ext uri="{FF2B5EF4-FFF2-40B4-BE49-F238E27FC236}">
                <a16:creationId xmlns:a16="http://schemas.microsoft.com/office/drawing/2014/main" id="{63C2EB22-BB7F-C6DF-92C8-BCF1FF064518}"/>
              </a:ext>
            </a:extLst>
          </p:cNvPr>
          <p:cNvSpPr>
            <a:spLocks noGrp="1"/>
          </p:cNvSpPr>
          <p:nvPr>
            <p:ph type="sldNum" sz="quarter" idx="16"/>
          </p:nvPr>
        </p:nvSpPr>
        <p:spPr/>
        <p:txBody>
          <a:bodyPr/>
          <a:lstStyle/>
          <a:p>
            <a:fld id="{4BF46CD0-FBDC-4232-8F32-5100991AA633}" type="slidenum">
              <a:rPr lang="en-US" smtClean="0"/>
              <a:pPr/>
              <a:t>6</a:t>
            </a:fld>
            <a:endParaRPr lang="en-US"/>
          </a:p>
        </p:txBody>
      </p:sp>
      <p:sp>
        <p:nvSpPr>
          <p:cNvPr id="7" name="Espace réservé du texte 7">
            <a:extLst>
              <a:ext uri="{FF2B5EF4-FFF2-40B4-BE49-F238E27FC236}">
                <a16:creationId xmlns:a16="http://schemas.microsoft.com/office/drawing/2014/main" id="{1B2CD8D0-58AF-75A0-0FE6-89F51E67492E}"/>
              </a:ext>
            </a:extLst>
          </p:cNvPr>
          <p:cNvSpPr txBox="1">
            <a:spLocks/>
          </p:cNvSpPr>
          <p:nvPr/>
        </p:nvSpPr>
        <p:spPr>
          <a:xfrm>
            <a:off x="6356350" y="1735915"/>
            <a:ext cx="5726507" cy="4531536"/>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en-US" sz="1200">
                <a:solidFill>
                  <a:schemeClr val="accent1">
                    <a:lumMod val="100000"/>
                  </a:schemeClr>
                </a:solidFill>
                <a:latin typeface="Segoe UI Semilight" panose="020B0402040204020203" pitchFamily="34" charset="0"/>
                <a:cs typeface="+mn-cs"/>
              </a:rPr>
              <a:t>What will be the added value for the user of the solution. Ergonomics, safety, service level, performance…?</a:t>
            </a:r>
          </a:p>
        </p:txBody>
      </p:sp>
      <p:sp>
        <p:nvSpPr>
          <p:cNvPr id="8" name="Rectangle : coins arrondis 7">
            <a:extLst>
              <a:ext uri="{FF2B5EF4-FFF2-40B4-BE49-F238E27FC236}">
                <a16:creationId xmlns:a16="http://schemas.microsoft.com/office/drawing/2014/main" id="{2C234B8E-2C70-DE5F-8E8F-707DBA5BB147}"/>
              </a:ext>
            </a:extLst>
          </p:cNvPr>
          <p:cNvSpPr/>
          <p:nvPr/>
        </p:nvSpPr>
        <p:spPr>
          <a:xfrm>
            <a:off x="635635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Added value</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sp>
        <p:nvSpPr>
          <p:cNvPr id="10" name="Rectangle : coins arrondis 9">
            <a:extLst>
              <a:ext uri="{FF2B5EF4-FFF2-40B4-BE49-F238E27FC236}">
                <a16:creationId xmlns:a16="http://schemas.microsoft.com/office/drawing/2014/main" id="{6B87CF32-6A28-9D4E-9D1D-B2D5DC39E9E7}"/>
              </a:ext>
            </a:extLst>
          </p:cNvPr>
          <p:cNvSpPr/>
          <p:nvPr/>
        </p:nvSpPr>
        <p:spPr>
          <a:xfrm>
            <a:off x="228600" y="1401354"/>
            <a:ext cx="5726507" cy="297520"/>
          </a:xfrm>
          <a:prstGeom prst="roundRect">
            <a:avLst/>
          </a:prstGeom>
          <a:gradFill>
            <a:gsLst>
              <a:gs pos="0">
                <a:srgbClr val="1444DE"/>
              </a:gs>
              <a:gs pos="97959">
                <a:srgbClr val="1A3256"/>
              </a:gs>
              <a:gs pos="44000">
                <a:srgbClr val="012085"/>
              </a:gs>
            </a:gsLst>
            <a:lin ang="10800000" scaled="0"/>
          </a:gra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prstClr val="white"/>
                </a:solidFill>
                <a:latin typeface="Bahnschrift"/>
              </a:rPr>
              <a:t>Return On Investment</a:t>
            </a:r>
            <a:endParaRPr kumimoji="0" lang="en-US" sz="1800" b="0" i="0" u="none" strike="noStrike" kern="0" cap="none" spc="0" normalizeH="0" baseline="0">
              <a:ln>
                <a:noFill/>
              </a:ln>
              <a:solidFill>
                <a:prstClr val="white"/>
              </a:solidFill>
              <a:effectLst/>
              <a:uLnTx/>
              <a:uFillTx/>
              <a:latin typeface="Bahnschrift"/>
              <a:ea typeface="+mn-ea"/>
              <a:cs typeface="+mn-cs"/>
            </a:endParaRPr>
          </a:p>
        </p:txBody>
      </p:sp>
      <p:pic>
        <p:nvPicPr>
          <p:cNvPr id="11" name="Image 10">
            <a:extLst>
              <a:ext uri="{FF2B5EF4-FFF2-40B4-BE49-F238E27FC236}">
                <a16:creationId xmlns:a16="http://schemas.microsoft.com/office/drawing/2014/main" id="{D78B432B-EB97-7802-E1AE-BBAFFB20BA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0947" y="6447949"/>
            <a:ext cx="375236" cy="318951"/>
          </a:xfrm>
          <a:prstGeom prst="rect">
            <a:avLst/>
          </a:prstGeom>
        </p:spPr>
      </p:pic>
      <p:sp>
        <p:nvSpPr>
          <p:cNvPr id="12" name="Rectangle : avec coins arrondis en haut 3">
            <a:extLst>
              <a:ext uri="{FF2B5EF4-FFF2-40B4-BE49-F238E27FC236}">
                <a16:creationId xmlns:a16="http://schemas.microsoft.com/office/drawing/2014/main" id="{64252041-DF4C-FD10-9694-86A50D4DB8EC}"/>
              </a:ext>
            </a:extLst>
          </p:cNvPr>
          <p:cNvSpPr/>
          <p:nvPr/>
        </p:nvSpPr>
        <p:spPr>
          <a:xfrm rot="16200000">
            <a:off x="1503771" y="2024992"/>
            <a:ext cx="362594" cy="2345165"/>
          </a:xfrm>
          <a:prstGeom prst="round2SameRect">
            <a:avLst>
              <a:gd name="adj1" fmla="val 50000"/>
              <a:gd name="adj2" fmla="val 0"/>
            </a:avLst>
          </a:prstGeom>
          <a:solidFill>
            <a:srgbClr val="EF1A25"/>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3" name="ZoneTexte 6">
            <a:extLst>
              <a:ext uri="{FF2B5EF4-FFF2-40B4-BE49-F238E27FC236}">
                <a16:creationId xmlns:a16="http://schemas.microsoft.com/office/drawing/2014/main" id="{6B60CD53-296F-2E36-BED2-3F1A1044E987}"/>
              </a:ext>
            </a:extLst>
          </p:cNvPr>
          <p:cNvSpPr txBox="1"/>
          <p:nvPr/>
        </p:nvSpPr>
        <p:spPr>
          <a:xfrm>
            <a:off x="960172" y="2965826"/>
            <a:ext cx="1530350" cy="430887"/>
          </a:xfrm>
          <a:prstGeom prst="rect">
            <a:avLst/>
          </a:prstGeom>
          <a:noFill/>
          <a:effectLst/>
        </p:spPr>
        <p:txBody>
          <a:bodyPr wrap="square" anchor="ctr">
            <a:spAutoFit/>
          </a:bodyPr>
          <a:lstStyle/>
          <a:p>
            <a:pPr algn="ctr"/>
            <a:r>
              <a:rPr lang="en-US" sz="1400" b="1">
                <a:solidFill>
                  <a:prstClr val="white"/>
                </a:solidFill>
                <a:latin typeface="Bahnschrift"/>
              </a:rPr>
              <a:t>CAPEX</a:t>
            </a:r>
          </a:p>
          <a:p>
            <a:pPr algn="ctr"/>
            <a:r>
              <a:rPr lang="en-US" sz="800" b="1">
                <a:solidFill>
                  <a:prstClr val="white"/>
                </a:solidFill>
                <a:latin typeface="Bahnschrift"/>
              </a:rPr>
              <a:t>One off, start up cost…</a:t>
            </a:r>
          </a:p>
        </p:txBody>
      </p:sp>
      <p:sp>
        <p:nvSpPr>
          <p:cNvPr id="14" name="Rectangle : avec coins arrondis en haut 11">
            <a:extLst>
              <a:ext uri="{FF2B5EF4-FFF2-40B4-BE49-F238E27FC236}">
                <a16:creationId xmlns:a16="http://schemas.microsoft.com/office/drawing/2014/main" id="{C725CFF8-E2FD-DCDB-5B8A-ABAEF0A0C3F4}"/>
              </a:ext>
            </a:extLst>
          </p:cNvPr>
          <p:cNvSpPr/>
          <p:nvPr/>
        </p:nvSpPr>
        <p:spPr>
          <a:xfrm rot="5400000" flipH="1">
            <a:off x="3885116" y="1993314"/>
            <a:ext cx="358090" cy="2413026"/>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5" name="ZoneTexte 10">
            <a:extLst>
              <a:ext uri="{FF2B5EF4-FFF2-40B4-BE49-F238E27FC236}">
                <a16:creationId xmlns:a16="http://schemas.microsoft.com/office/drawing/2014/main" id="{7634108D-647B-C592-34C8-8B5198009FA0}"/>
              </a:ext>
            </a:extLst>
          </p:cNvPr>
          <p:cNvSpPr txBox="1"/>
          <p:nvPr/>
        </p:nvSpPr>
        <p:spPr>
          <a:xfrm>
            <a:off x="2810274" y="3038568"/>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a:t>
            </a:r>
          </a:p>
        </p:txBody>
      </p:sp>
      <p:sp>
        <p:nvSpPr>
          <p:cNvPr id="16" name="Rectangle : avec coins arrondis en haut 14">
            <a:extLst>
              <a:ext uri="{FF2B5EF4-FFF2-40B4-BE49-F238E27FC236}">
                <a16:creationId xmlns:a16="http://schemas.microsoft.com/office/drawing/2014/main" id="{D3585EBA-67C8-4460-97BC-9EC5ED61A1FF}"/>
              </a:ext>
            </a:extLst>
          </p:cNvPr>
          <p:cNvSpPr/>
          <p:nvPr/>
        </p:nvSpPr>
        <p:spPr>
          <a:xfrm rot="16200000">
            <a:off x="1510798" y="2462969"/>
            <a:ext cx="348536" cy="2345164"/>
          </a:xfrm>
          <a:prstGeom prst="round2SameRect">
            <a:avLst>
              <a:gd name="adj1" fmla="val 50000"/>
              <a:gd name="adj2" fmla="val 0"/>
            </a:avLst>
          </a:prstGeom>
          <a:solidFill>
            <a:srgbClr val="F1A006"/>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17" name="ZoneTexte 15">
            <a:extLst>
              <a:ext uri="{FF2B5EF4-FFF2-40B4-BE49-F238E27FC236}">
                <a16:creationId xmlns:a16="http://schemas.microsoft.com/office/drawing/2014/main" id="{95B49674-0992-7139-1525-0B58DC1594F2}"/>
              </a:ext>
            </a:extLst>
          </p:cNvPr>
          <p:cNvSpPr txBox="1"/>
          <p:nvPr/>
        </p:nvSpPr>
        <p:spPr>
          <a:xfrm>
            <a:off x="870859" y="3413103"/>
            <a:ext cx="1604499" cy="430887"/>
          </a:xfrm>
          <a:prstGeom prst="rect">
            <a:avLst/>
          </a:prstGeom>
          <a:noFill/>
          <a:effectLst/>
        </p:spPr>
        <p:txBody>
          <a:bodyPr wrap="square" anchor="ctr">
            <a:spAutoFit/>
          </a:bodyPr>
          <a:lstStyle/>
          <a:p>
            <a:pPr algn="ctr"/>
            <a:r>
              <a:rPr lang="en-US" sz="1400" b="1">
                <a:solidFill>
                  <a:prstClr val="white"/>
                </a:solidFill>
                <a:latin typeface="Bahnschrift"/>
              </a:rPr>
              <a:t>OPEX</a:t>
            </a:r>
          </a:p>
          <a:p>
            <a:pPr algn="ctr"/>
            <a:r>
              <a:rPr lang="en-US" sz="800" b="1">
                <a:solidFill>
                  <a:prstClr val="white"/>
                </a:solidFill>
                <a:latin typeface="Bahnschrift"/>
              </a:rPr>
              <a:t>Yearly cost, maintenance…</a:t>
            </a:r>
          </a:p>
        </p:txBody>
      </p:sp>
      <p:sp>
        <p:nvSpPr>
          <p:cNvPr id="18" name="Rectangle : avec coins arrondis en haut 16">
            <a:extLst>
              <a:ext uri="{FF2B5EF4-FFF2-40B4-BE49-F238E27FC236}">
                <a16:creationId xmlns:a16="http://schemas.microsoft.com/office/drawing/2014/main" id="{FED3A592-0776-5464-16AD-F5A6DE7E97BA}"/>
              </a:ext>
            </a:extLst>
          </p:cNvPr>
          <p:cNvSpPr/>
          <p:nvPr/>
        </p:nvSpPr>
        <p:spPr>
          <a:xfrm rot="5400000" flipH="1">
            <a:off x="3885116" y="2424262"/>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0" name="Rectangle : avec coins arrondis en haut 19">
            <a:extLst>
              <a:ext uri="{FF2B5EF4-FFF2-40B4-BE49-F238E27FC236}">
                <a16:creationId xmlns:a16="http://schemas.microsoft.com/office/drawing/2014/main" id="{9AF80549-953A-E7A4-6FD4-A2C37E1F715C}"/>
              </a:ext>
            </a:extLst>
          </p:cNvPr>
          <p:cNvSpPr/>
          <p:nvPr/>
        </p:nvSpPr>
        <p:spPr>
          <a:xfrm rot="16200000">
            <a:off x="1512066" y="2892587"/>
            <a:ext cx="345999" cy="2345163"/>
          </a:xfrm>
          <a:prstGeom prst="round2SameRect">
            <a:avLst>
              <a:gd name="adj1" fmla="val 50000"/>
              <a:gd name="adj2" fmla="val 0"/>
            </a:avLst>
          </a:prstGeom>
          <a:solidFill>
            <a:srgbClr val="2EC4C0"/>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1" name="ZoneTexte 20">
            <a:extLst>
              <a:ext uri="{FF2B5EF4-FFF2-40B4-BE49-F238E27FC236}">
                <a16:creationId xmlns:a16="http://schemas.microsoft.com/office/drawing/2014/main" id="{5A78AE24-4EAA-92CD-6D52-96DDD1E73046}"/>
              </a:ext>
            </a:extLst>
          </p:cNvPr>
          <p:cNvSpPr txBox="1"/>
          <p:nvPr/>
        </p:nvSpPr>
        <p:spPr>
          <a:xfrm>
            <a:off x="874722" y="3849171"/>
            <a:ext cx="1708704" cy="430887"/>
          </a:xfrm>
          <a:prstGeom prst="rect">
            <a:avLst/>
          </a:prstGeom>
          <a:noFill/>
          <a:effectLst/>
        </p:spPr>
        <p:txBody>
          <a:bodyPr wrap="square" anchor="ctr">
            <a:spAutoFit/>
          </a:bodyPr>
          <a:lstStyle/>
          <a:p>
            <a:pPr algn="ctr"/>
            <a:r>
              <a:rPr lang="en-US" sz="1400" b="1">
                <a:solidFill>
                  <a:prstClr val="white"/>
                </a:solidFill>
                <a:latin typeface="Bahnschrift"/>
              </a:rPr>
              <a:t>SAVINGS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Yearly savings</a:t>
            </a:r>
          </a:p>
        </p:txBody>
      </p:sp>
      <p:sp>
        <p:nvSpPr>
          <p:cNvPr id="24" name="ZoneTexte 10">
            <a:extLst>
              <a:ext uri="{FF2B5EF4-FFF2-40B4-BE49-F238E27FC236}">
                <a16:creationId xmlns:a16="http://schemas.microsoft.com/office/drawing/2014/main" id="{EF964A4C-3110-7126-949E-7692BA434BA7}"/>
              </a:ext>
            </a:extLst>
          </p:cNvPr>
          <p:cNvSpPr txBox="1"/>
          <p:nvPr/>
        </p:nvSpPr>
        <p:spPr>
          <a:xfrm>
            <a:off x="2810274" y="3474657"/>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5" name="Rectangle : avec coins arrondis en haut 16">
            <a:extLst>
              <a:ext uri="{FF2B5EF4-FFF2-40B4-BE49-F238E27FC236}">
                <a16:creationId xmlns:a16="http://schemas.microsoft.com/office/drawing/2014/main" id="{C5EE4853-F7C9-6F97-5AED-888B46EF29D9}"/>
              </a:ext>
            </a:extLst>
          </p:cNvPr>
          <p:cNvSpPr/>
          <p:nvPr/>
        </p:nvSpPr>
        <p:spPr>
          <a:xfrm rot="5400000" flipH="1">
            <a:off x="3876913" y="2854616"/>
            <a:ext cx="358089"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26" name="ZoneTexte 10">
            <a:extLst>
              <a:ext uri="{FF2B5EF4-FFF2-40B4-BE49-F238E27FC236}">
                <a16:creationId xmlns:a16="http://schemas.microsoft.com/office/drawing/2014/main" id="{FFC89685-ADD3-722E-E141-7D6422BB7ECD}"/>
              </a:ext>
            </a:extLst>
          </p:cNvPr>
          <p:cNvSpPr txBox="1"/>
          <p:nvPr/>
        </p:nvSpPr>
        <p:spPr>
          <a:xfrm>
            <a:off x="2810274" y="3907239"/>
            <a:ext cx="2360814" cy="307777"/>
          </a:xfrm>
          <a:prstGeom prst="rect">
            <a:avLst/>
          </a:prstGeom>
          <a:noFill/>
          <a:effectLst/>
        </p:spPr>
        <p:txBody>
          <a:bodyPr wrap="square" anchor="ctr">
            <a:spAutoFit/>
          </a:bodyPr>
          <a:lstStyle/>
          <a:p>
            <a:r>
              <a:rPr lang="en-US" sz="1400" err="1">
                <a:solidFill>
                  <a:srgbClr val="1A3256"/>
                </a:solidFill>
                <a:latin typeface="Segoe UI Semilight"/>
              </a:rPr>
              <a:t>Xxxx</a:t>
            </a:r>
            <a:r>
              <a:rPr lang="en-US" sz="1400">
                <a:solidFill>
                  <a:srgbClr val="1A3256"/>
                </a:solidFill>
                <a:latin typeface="Segoe UI Semilight"/>
              </a:rPr>
              <a:t>  €/year</a:t>
            </a:r>
          </a:p>
        </p:txBody>
      </p:sp>
      <p:sp>
        <p:nvSpPr>
          <p:cNvPr id="28" name="ZoneTexte 27">
            <a:extLst>
              <a:ext uri="{FF2B5EF4-FFF2-40B4-BE49-F238E27FC236}">
                <a16:creationId xmlns:a16="http://schemas.microsoft.com/office/drawing/2014/main" id="{70F1CCB6-45D1-84AA-7088-8752C306C553}"/>
              </a:ext>
            </a:extLst>
          </p:cNvPr>
          <p:cNvSpPr txBox="1"/>
          <p:nvPr/>
        </p:nvSpPr>
        <p:spPr>
          <a:xfrm>
            <a:off x="165100" y="1769134"/>
            <a:ext cx="6096000" cy="276999"/>
          </a:xfrm>
          <a:prstGeom prst="rect">
            <a:avLst/>
          </a:prstGeom>
          <a:noFill/>
          <a:effectLst/>
        </p:spPr>
        <p:txBody>
          <a:bodyPr wrap="square">
            <a:spAutoFit/>
          </a:bodyPr>
          <a:lstStyle/>
          <a:p>
            <a:pPr marL="176400" marR="0" lvl="0" indent="-176400" algn="l" defTabSz="914400" rtl="0" eaLnBrk="1" fontAlgn="auto" latinLnBrk="0" hangingPunct="1">
              <a:lnSpc>
                <a:spcPct val="100000"/>
              </a:lnSpc>
              <a:spcBef>
                <a:spcPts val="0"/>
              </a:spcBef>
              <a:spcAft>
                <a:spcPts val="600"/>
              </a:spcAft>
              <a:buClrTx/>
              <a:buSzTx/>
              <a:buFont typeface="Malgun Gothic" panose="020B0503020000020004" pitchFamily="34" charset="-127"/>
              <a:buChar char="​"/>
              <a:tabLst/>
              <a:defRPr/>
            </a:pPr>
            <a:r>
              <a:rPr lang="en-US" sz="1200" b="1">
                <a:solidFill>
                  <a:srgbClr val="1A3156"/>
                </a:solidFill>
                <a:latin typeface="Segoe UI Semilight" panose="020B0402040204020203" pitchFamily="34" charset="0"/>
                <a:cs typeface="Segoe UI" panose="020B0502040204020203" pitchFamily="34" charset="0"/>
              </a:rPr>
              <a:t>Provide in the table below the business model of your solution</a:t>
            </a:r>
            <a:endParaRPr kumimoji="0" lang="en-US" sz="1200" b="1" i="0" u="none" strike="noStrike" kern="1200" cap="none" spc="0" normalizeH="0" baseline="0" noProof="0">
              <a:ln>
                <a:noFill/>
              </a:ln>
              <a:solidFill>
                <a:srgbClr val="1A3156"/>
              </a:solidFill>
              <a:effectLst/>
              <a:uLnTx/>
              <a:uFillTx/>
              <a:latin typeface="Segoe UI Semilight" panose="020B0402040204020203" pitchFamily="34" charset="0"/>
              <a:ea typeface="+mn-ea"/>
              <a:cs typeface="Segoe UI" panose="020B0502040204020203" pitchFamily="34" charset="0"/>
            </a:endParaRPr>
          </a:p>
        </p:txBody>
      </p:sp>
      <p:sp>
        <p:nvSpPr>
          <p:cNvPr id="29" name="Rectangle : avec coins arrondis en haut 28">
            <a:extLst>
              <a:ext uri="{FF2B5EF4-FFF2-40B4-BE49-F238E27FC236}">
                <a16:creationId xmlns:a16="http://schemas.microsoft.com/office/drawing/2014/main" id="{465B8C92-D38A-F5A4-B766-5F059AEDB9CA}"/>
              </a:ext>
            </a:extLst>
          </p:cNvPr>
          <p:cNvSpPr/>
          <p:nvPr/>
        </p:nvSpPr>
        <p:spPr>
          <a:xfrm rot="16200000">
            <a:off x="1402108" y="3641924"/>
            <a:ext cx="565917" cy="2345163"/>
          </a:xfrm>
          <a:prstGeom prst="round2SameRect">
            <a:avLst>
              <a:gd name="adj1" fmla="val 50000"/>
              <a:gd name="adj2" fmla="val 0"/>
            </a:avLst>
          </a:prstGeom>
          <a:solidFill>
            <a:schemeClr val="accent3">
              <a:lumMod val="100000"/>
            </a:scheme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0" name="ZoneTexte 29">
            <a:extLst>
              <a:ext uri="{FF2B5EF4-FFF2-40B4-BE49-F238E27FC236}">
                <a16:creationId xmlns:a16="http://schemas.microsoft.com/office/drawing/2014/main" id="{05BD6C68-2B38-0F1F-078B-BDC2959870B4}"/>
              </a:ext>
            </a:extLst>
          </p:cNvPr>
          <p:cNvSpPr txBox="1"/>
          <p:nvPr/>
        </p:nvSpPr>
        <p:spPr>
          <a:xfrm>
            <a:off x="666750" y="4573436"/>
            <a:ext cx="2258759" cy="430887"/>
          </a:xfrm>
          <a:prstGeom prst="rect">
            <a:avLst/>
          </a:prstGeom>
          <a:noFill/>
          <a:effectLst/>
        </p:spPr>
        <p:txBody>
          <a:bodyPr wrap="square" anchor="ctr">
            <a:spAutoFit/>
          </a:bodyPr>
          <a:lstStyle/>
          <a:p>
            <a:pPr algn="ctr"/>
            <a:r>
              <a:rPr lang="en-US" sz="1400" b="1">
                <a:solidFill>
                  <a:prstClr val="white"/>
                </a:solidFill>
                <a:latin typeface="Bahnschrift"/>
              </a:rPr>
              <a:t>ROI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prstClr val="white"/>
                </a:solidFill>
                <a:effectLst/>
                <a:uLnTx/>
                <a:uFillTx/>
                <a:latin typeface="Bahnschrift"/>
                <a:ea typeface="+mn-ea"/>
                <a:cs typeface="+mn-cs"/>
              </a:rPr>
              <a:t>How long to get a pay-back of the solution</a:t>
            </a:r>
          </a:p>
        </p:txBody>
      </p:sp>
      <p:sp>
        <p:nvSpPr>
          <p:cNvPr id="31" name="Rectangle : avec coins arrondis en haut 16">
            <a:extLst>
              <a:ext uri="{FF2B5EF4-FFF2-40B4-BE49-F238E27FC236}">
                <a16:creationId xmlns:a16="http://schemas.microsoft.com/office/drawing/2014/main" id="{E93BE6F8-1CAC-BD48-CAEB-772CDBAE9D72}"/>
              </a:ext>
            </a:extLst>
          </p:cNvPr>
          <p:cNvSpPr/>
          <p:nvPr/>
        </p:nvSpPr>
        <p:spPr>
          <a:xfrm rot="5400000" flipH="1">
            <a:off x="3781202" y="3616469"/>
            <a:ext cx="565916" cy="2413025"/>
          </a:xfrm>
          <a:prstGeom prst="round2SameRect">
            <a:avLst>
              <a:gd name="adj1" fmla="val 50000"/>
              <a:gd name="adj2" fmla="val 0"/>
            </a:avLst>
          </a:prstGeom>
          <a:solidFill>
            <a:sysClr val="window" lastClr="FFFFFF">
              <a:lumMod val="95000"/>
            </a:sysClr>
          </a:solidFill>
          <a:ln w="12700" cap="flat" cmpd="sng" algn="ctr">
            <a:noFill/>
            <a:prstDash val="solid"/>
            <a:miter lim="800000"/>
            <a:headEnd type="none" w="med" len="med"/>
            <a:tailEnd type="none" w="med" len="med"/>
          </a:ln>
          <a:effectLst/>
        </p:spPr>
        <p:txBody>
          <a:bodyPr vert="horz" wrap="square" rtlCol="0" anchor="t">
            <a:noAutofit/>
          </a:bodyPr>
          <a:lstStyle/>
          <a:p>
            <a:pPr marL="0" marR="0" lvl="0" indent="0" defTabSz="914400" eaLnBrk="1" fontAlgn="auto" latinLnBrk="0" hangingPunct="1">
              <a:lnSpc>
                <a:spcPct val="100000"/>
              </a:lnSpc>
              <a:spcBef>
                <a:spcPts val="0"/>
              </a:spcBef>
              <a:spcAft>
                <a:spcPts val="0"/>
              </a:spcAft>
              <a:buClr>
                <a:srgbClr val="EF1A25"/>
              </a:buClr>
              <a:buSzTx/>
              <a:buFontTx/>
              <a:buNone/>
              <a:tabLst/>
              <a:defRPr/>
            </a:pPr>
            <a:endParaRPr kumimoji="0" lang="en-US" sz="1200" b="0" i="0" u="none" strike="noStrike" kern="0" cap="none" spc="0" normalizeH="0" baseline="0" noProof="0" err="1">
              <a:ln>
                <a:noFill/>
              </a:ln>
              <a:solidFill>
                <a:prstClr val="white">
                  <a:lumMod val="100000"/>
                </a:prstClr>
              </a:solidFill>
              <a:effectLst/>
              <a:uLnTx/>
              <a:uFillTx/>
              <a:latin typeface="Segoe UI Semilight" panose="020B0402040204020203" pitchFamily="34" charset="0"/>
              <a:ea typeface="+mn-ea"/>
              <a:cs typeface="+mn-cs"/>
            </a:endParaRPr>
          </a:p>
        </p:txBody>
      </p:sp>
      <p:sp>
        <p:nvSpPr>
          <p:cNvPr id="32" name="ZoneTexte 10">
            <a:extLst>
              <a:ext uri="{FF2B5EF4-FFF2-40B4-BE49-F238E27FC236}">
                <a16:creationId xmlns:a16="http://schemas.microsoft.com/office/drawing/2014/main" id="{BFB8AF4A-01B1-5CE4-C118-C450616609F5}"/>
              </a:ext>
            </a:extLst>
          </p:cNvPr>
          <p:cNvSpPr txBox="1"/>
          <p:nvPr/>
        </p:nvSpPr>
        <p:spPr>
          <a:xfrm>
            <a:off x="2838982" y="4682369"/>
            <a:ext cx="2360814" cy="307777"/>
          </a:xfrm>
          <a:prstGeom prst="rect">
            <a:avLst/>
          </a:prstGeom>
          <a:noFill/>
          <a:effectLst/>
        </p:spPr>
        <p:txBody>
          <a:bodyPr wrap="square" anchor="ctr">
            <a:spAutoFit/>
          </a:bodyPr>
          <a:lstStyle/>
          <a:p>
            <a:r>
              <a:rPr lang="en-US" sz="1400">
                <a:solidFill>
                  <a:srgbClr val="1A3256"/>
                </a:solidFill>
                <a:latin typeface="Segoe UI Semilight"/>
              </a:rPr>
              <a:t>XX  months</a:t>
            </a:r>
          </a:p>
        </p:txBody>
      </p:sp>
    </p:spTree>
    <p:extLst>
      <p:ext uri="{BB962C8B-B14F-4D97-AF65-F5344CB8AC3E}">
        <p14:creationId xmlns:p14="http://schemas.microsoft.com/office/powerpoint/2010/main" val="160016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4E1C2FF-8578-71DC-FDAB-751A98BCF411}"/>
              </a:ext>
            </a:extLst>
          </p:cNvPr>
          <p:cNvSpPr>
            <a:spLocks noGrp="1"/>
          </p:cNvSpPr>
          <p:nvPr>
            <p:ph type="sldNum" sz="quarter" idx="11"/>
          </p:nvPr>
        </p:nvSpPr>
        <p:spPr/>
        <p:txBody>
          <a:bodyPr/>
          <a:lstStyle/>
          <a:p>
            <a:fld id="{4BF46CD0-FBDC-4232-8F32-5100991AA633}" type="slidenum">
              <a:rPr lang="en-US" smtClean="0"/>
              <a:pPr/>
              <a:t>7</a:t>
            </a:fld>
            <a:endParaRPr lang="en-US"/>
          </a:p>
        </p:txBody>
      </p:sp>
      <p:sp>
        <p:nvSpPr>
          <p:cNvPr id="4" name="Espace réservé du texte 3">
            <a:extLst>
              <a:ext uri="{FF2B5EF4-FFF2-40B4-BE49-F238E27FC236}">
                <a16:creationId xmlns:a16="http://schemas.microsoft.com/office/drawing/2014/main" id="{E0FE7C0B-B057-CBB3-4EFB-0DF0C6143311}"/>
              </a:ext>
            </a:extLst>
          </p:cNvPr>
          <p:cNvSpPr>
            <a:spLocks noGrp="1"/>
          </p:cNvSpPr>
          <p:nvPr>
            <p:ph type="body" sz="quarter" idx="42"/>
          </p:nvPr>
        </p:nvSpPr>
        <p:spPr/>
        <p:txBody>
          <a:bodyPr/>
          <a:lstStyle/>
          <a:p>
            <a:endParaRPr lang="fr-FR"/>
          </a:p>
        </p:txBody>
      </p:sp>
      <p:sp>
        <p:nvSpPr>
          <p:cNvPr id="5" name="Espace réservé du texte 4">
            <a:extLst>
              <a:ext uri="{FF2B5EF4-FFF2-40B4-BE49-F238E27FC236}">
                <a16:creationId xmlns:a16="http://schemas.microsoft.com/office/drawing/2014/main" id="{C01A62A8-ACFF-D880-A701-6975A9BD6766}"/>
              </a:ext>
            </a:extLst>
          </p:cNvPr>
          <p:cNvSpPr>
            <a:spLocks noGrp="1"/>
          </p:cNvSpPr>
          <p:nvPr>
            <p:ph type="body" sz="quarter" idx="43"/>
          </p:nvPr>
        </p:nvSpPr>
        <p:spPr/>
        <p:txBody>
          <a:bodyPr/>
          <a:lstStyle/>
          <a:p>
            <a:endParaRPr lang="fr-FR"/>
          </a:p>
        </p:txBody>
      </p:sp>
      <p:sp>
        <p:nvSpPr>
          <p:cNvPr id="6" name="Espace réservé du texte 5">
            <a:extLst>
              <a:ext uri="{FF2B5EF4-FFF2-40B4-BE49-F238E27FC236}">
                <a16:creationId xmlns:a16="http://schemas.microsoft.com/office/drawing/2014/main" id="{001333B9-273B-284F-602F-F82CDA9F0EF1}"/>
              </a:ext>
            </a:extLst>
          </p:cNvPr>
          <p:cNvSpPr>
            <a:spLocks noGrp="1"/>
          </p:cNvSpPr>
          <p:nvPr>
            <p:ph type="body" sz="quarter" idx="44"/>
          </p:nvPr>
        </p:nvSpPr>
        <p:spPr/>
        <p:txBody>
          <a:bodyPr/>
          <a:lstStyle/>
          <a:p>
            <a:endParaRPr lang="fr-FR" dirty="0"/>
          </a:p>
        </p:txBody>
      </p:sp>
      <p:sp>
        <p:nvSpPr>
          <p:cNvPr id="7" name="Espace réservé du texte 6">
            <a:extLst>
              <a:ext uri="{FF2B5EF4-FFF2-40B4-BE49-F238E27FC236}">
                <a16:creationId xmlns:a16="http://schemas.microsoft.com/office/drawing/2014/main" id="{D92F6CA1-C4BB-4066-6AB9-B258BDC0AA6F}"/>
              </a:ext>
            </a:extLst>
          </p:cNvPr>
          <p:cNvSpPr>
            <a:spLocks noGrp="1"/>
          </p:cNvSpPr>
          <p:nvPr>
            <p:ph type="body" sz="quarter" idx="45"/>
          </p:nvPr>
        </p:nvSpPr>
        <p:spPr/>
        <p:txBody>
          <a:bodyPr/>
          <a:lstStyle/>
          <a:p>
            <a:endParaRPr lang="fr-FR"/>
          </a:p>
        </p:txBody>
      </p:sp>
      <p:sp>
        <p:nvSpPr>
          <p:cNvPr id="8" name="Espace réservé du texte 7">
            <a:extLst>
              <a:ext uri="{FF2B5EF4-FFF2-40B4-BE49-F238E27FC236}">
                <a16:creationId xmlns:a16="http://schemas.microsoft.com/office/drawing/2014/main" id="{37F14EFF-4C75-195D-7346-55F5F3F88E61}"/>
              </a:ext>
            </a:extLst>
          </p:cNvPr>
          <p:cNvSpPr>
            <a:spLocks noGrp="1"/>
          </p:cNvSpPr>
          <p:nvPr>
            <p:ph type="body" sz="quarter" idx="46"/>
          </p:nvPr>
        </p:nvSpPr>
        <p:spPr/>
        <p:txBody>
          <a:bodyPr/>
          <a:lstStyle/>
          <a:p>
            <a:endParaRPr lang="fr-FR"/>
          </a:p>
        </p:txBody>
      </p:sp>
      <p:sp>
        <p:nvSpPr>
          <p:cNvPr id="9" name="Espace réservé du texte 8">
            <a:extLst>
              <a:ext uri="{FF2B5EF4-FFF2-40B4-BE49-F238E27FC236}">
                <a16:creationId xmlns:a16="http://schemas.microsoft.com/office/drawing/2014/main" id="{461B9E3D-2269-3BDE-7EA0-4353DF9F2AB2}"/>
              </a:ext>
            </a:extLst>
          </p:cNvPr>
          <p:cNvSpPr>
            <a:spLocks noGrp="1"/>
          </p:cNvSpPr>
          <p:nvPr>
            <p:ph type="body" sz="quarter" idx="47"/>
          </p:nvPr>
        </p:nvSpPr>
        <p:spPr/>
        <p:txBody>
          <a:bodyPr/>
          <a:lstStyle/>
          <a:p>
            <a:endParaRPr lang="fr-FR"/>
          </a:p>
        </p:txBody>
      </p:sp>
      <p:sp>
        <p:nvSpPr>
          <p:cNvPr id="10" name="Espace réservé du texte 9">
            <a:extLst>
              <a:ext uri="{FF2B5EF4-FFF2-40B4-BE49-F238E27FC236}">
                <a16:creationId xmlns:a16="http://schemas.microsoft.com/office/drawing/2014/main" id="{1E8D3181-994D-A599-9D9D-BB22B9F3DFD5}"/>
              </a:ext>
            </a:extLst>
          </p:cNvPr>
          <p:cNvSpPr>
            <a:spLocks noGrp="1"/>
          </p:cNvSpPr>
          <p:nvPr>
            <p:ph type="body" sz="quarter" idx="48"/>
          </p:nvPr>
        </p:nvSpPr>
        <p:spPr/>
        <p:txBody>
          <a:bodyPr/>
          <a:lstStyle/>
          <a:p>
            <a:endParaRPr lang="fr-FR"/>
          </a:p>
        </p:txBody>
      </p:sp>
      <p:sp>
        <p:nvSpPr>
          <p:cNvPr id="11" name="Espace réservé du texte 10">
            <a:extLst>
              <a:ext uri="{FF2B5EF4-FFF2-40B4-BE49-F238E27FC236}">
                <a16:creationId xmlns:a16="http://schemas.microsoft.com/office/drawing/2014/main" id="{99715F8C-2638-E632-8034-D117A0AF173A}"/>
              </a:ext>
            </a:extLst>
          </p:cNvPr>
          <p:cNvSpPr>
            <a:spLocks noGrp="1"/>
          </p:cNvSpPr>
          <p:nvPr>
            <p:ph type="body" sz="quarter" idx="49"/>
          </p:nvPr>
        </p:nvSpPr>
        <p:spPr/>
        <p:txBody>
          <a:bodyPr/>
          <a:lstStyle/>
          <a:p>
            <a:endParaRPr lang="fr-FR"/>
          </a:p>
        </p:txBody>
      </p:sp>
      <p:sp>
        <p:nvSpPr>
          <p:cNvPr id="13" name="Espace réservé du texte 12">
            <a:extLst>
              <a:ext uri="{FF2B5EF4-FFF2-40B4-BE49-F238E27FC236}">
                <a16:creationId xmlns:a16="http://schemas.microsoft.com/office/drawing/2014/main" id="{36BC5400-1BF4-B34C-0C47-C09C612D29F2}"/>
              </a:ext>
            </a:extLst>
          </p:cNvPr>
          <p:cNvSpPr>
            <a:spLocks noGrp="1"/>
          </p:cNvSpPr>
          <p:nvPr>
            <p:ph type="body" sz="quarter" idx="51"/>
          </p:nvPr>
        </p:nvSpPr>
        <p:spPr/>
        <p:txBody>
          <a:bodyPr/>
          <a:lstStyle/>
          <a:p>
            <a:endParaRPr lang="fr-FR"/>
          </a:p>
        </p:txBody>
      </p:sp>
      <p:sp>
        <p:nvSpPr>
          <p:cNvPr id="14" name="Rectangle : coins arrondis 13">
            <a:extLst>
              <a:ext uri="{FF2B5EF4-FFF2-40B4-BE49-F238E27FC236}">
                <a16:creationId xmlns:a16="http://schemas.microsoft.com/office/drawing/2014/main" id="{C3EE8D8D-ACC8-8705-6325-590822B82B56}"/>
              </a:ext>
            </a:extLst>
          </p:cNvPr>
          <p:cNvSpPr>
            <a:spLocks/>
          </p:cNvSpPr>
          <p:nvPr/>
        </p:nvSpPr>
        <p:spPr>
          <a:xfrm>
            <a:off x="6436708" y="1218909"/>
            <a:ext cx="5619825" cy="398979"/>
          </a:xfrm>
          <a:prstGeom prst="roundRect">
            <a:avLst>
              <a:gd name="adj" fmla="val 50000"/>
            </a:avLst>
          </a:prstGeom>
          <a:gradFill>
            <a:gsLst>
              <a:gs pos="0">
                <a:schemeClr val="bg2"/>
              </a:gs>
              <a:gs pos="100000">
                <a:schemeClr val="tx2"/>
              </a:gs>
            </a:gsLst>
            <a:lin ang="10800000" scaled="0"/>
          </a:gradFill>
          <a:ln w="12700"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oAutofit/>
          </a:bodyPr>
          <a:lstStyle/>
          <a:p>
            <a:pPr algn="ctr">
              <a:buClr>
                <a:schemeClr val="accent4"/>
              </a:buClr>
            </a:pPr>
            <a:r>
              <a:rPr lang="en-US" sz="1200" b="1" cap="all">
                <a:solidFill>
                  <a:schemeClr val="bg1">
                    <a:lumMod val="100000"/>
                  </a:schemeClr>
                </a:solidFill>
                <a:latin typeface="+mj-lt"/>
              </a:rPr>
              <a:t>Implementation time</a:t>
            </a:r>
          </a:p>
        </p:txBody>
      </p:sp>
      <p:sp>
        <p:nvSpPr>
          <p:cNvPr id="15" name="Espace réservé du texte 7">
            <a:extLst>
              <a:ext uri="{FF2B5EF4-FFF2-40B4-BE49-F238E27FC236}">
                <a16:creationId xmlns:a16="http://schemas.microsoft.com/office/drawing/2014/main" id="{E22FE760-3902-7234-D9AD-71F556A883D7}"/>
              </a:ext>
            </a:extLst>
          </p:cNvPr>
          <p:cNvSpPr txBox="1">
            <a:spLocks/>
          </p:cNvSpPr>
          <p:nvPr/>
        </p:nvSpPr>
        <p:spPr>
          <a:xfrm>
            <a:off x="6468188" y="1806616"/>
            <a:ext cx="5619825" cy="4442849"/>
          </a:xfrm>
          <a:prstGeom prst="rect">
            <a:avLst/>
          </a:prstGeom>
          <a:ln w="9525" cap="flat" cmpd="sng" algn="ctr">
            <a:solidFill>
              <a:srgbClr val="1A3156"/>
            </a:solidFill>
            <a:prstDash val="solid"/>
            <a:round/>
            <a:headEnd type="none" w="med" len="med"/>
            <a:tailEnd type="none" w="med" len="med"/>
          </a:ln>
        </p:spPr>
        <p:txBody>
          <a:bodyPr vert="horz" lIns="0" tIns="0" rIns="0" bIns="0" rtlCol="0">
            <a:normAutofit/>
          </a:bodyPr>
          <a:lstStyle>
            <a:lvl1pPr marL="176400" indent="-176400" algn="l" defTabSz="914400" rtl="0" eaLnBrk="1" latinLnBrk="0" hangingPunct="1">
              <a:lnSpc>
                <a:spcPct val="100000"/>
              </a:lnSpc>
              <a:spcBef>
                <a:spcPts val="0"/>
              </a:spcBef>
              <a:spcAft>
                <a:spcPts val="600"/>
              </a:spcAft>
              <a:buFont typeface="Malgun Gothic" panose="020B0503020000020004" pitchFamily="34" charset="-127"/>
              <a:buChar char="​"/>
              <a:defRPr sz="1800" b="1" kern="1200">
                <a:solidFill>
                  <a:schemeClr val="accent1"/>
                </a:solidFill>
                <a:latin typeface="Segoe UI" panose="020B0502040204020203" pitchFamily="34" charset="0"/>
                <a:ea typeface="+mn-ea"/>
                <a:cs typeface="Segoe UI" panose="020B0502040204020203" pitchFamily="34" charset="0"/>
              </a:defRPr>
            </a:lvl1pPr>
            <a:lvl2pPr marL="176213" indent="-176213" algn="l" defTabSz="914400" rtl="0" eaLnBrk="1" latinLnBrk="0" hangingPunct="1">
              <a:lnSpc>
                <a:spcPct val="100000"/>
              </a:lnSpc>
              <a:spcBef>
                <a:spcPts val="0"/>
              </a:spcBef>
              <a:spcAft>
                <a:spcPts val="600"/>
              </a:spcAft>
              <a:buClr>
                <a:schemeClr val="accent4"/>
              </a:buClr>
              <a:buFont typeface="Malgun Gothic" panose="020B0503020000020004" pitchFamily="34" charset="-127"/>
              <a:buChar char="​"/>
              <a:defRPr sz="1600" kern="1200">
                <a:solidFill>
                  <a:schemeClr val="accent1"/>
                </a:solidFill>
                <a:latin typeface="+mn-lt"/>
                <a:ea typeface="+mn-ea"/>
                <a:cs typeface="+mn-cs"/>
              </a:defRPr>
            </a:lvl2pPr>
            <a:lvl3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tabLst>
                <a:tab pos="2954338" algn="l"/>
              </a:tabLst>
              <a:defRPr sz="1200" i="0" kern="1200">
                <a:solidFill>
                  <a:schemeClr val="accent1"/>
                </a:solidFill>
                <a:latin typeface="+mn-lt"/>
                <a:ea typeface="+mn-ea"/>
                <a:cs typeface="+mn-cs"/>
              </a:defRPr>
            </a:lvl3pPr>
            <a:lvl4pPr marL="176213" indent="-176213" algn="l" defTabSz="914400" rtl="0" eaLnBrk="1" latinLnBrk="0" hangingPunct="1">
              <a:lnSpc>
                <a:spcPct val="100000"/>
              </a:lnSpc>
              <a:spcBef>
                <a:spcPts val="0"/>
              </a:spcBef>
              <a:spcAft>
                <a:spcPts val="600"/>
              </a:spcAft>
              <a:buFont typeface="Arial" panose="020B0604020202020204" pitchFamily="34" charset="0"/>
              <a:buChar char="​"/>
              <a:defRPr sz="4000" b="1" kern="1200">
                <a:gradFill>
                  <a:gsLst>
                    <a:gs pos="0">
                      <a:srgbClr val="014DCF"/>
                    </a:gs>
                    <a:gs pos="100000">
                      <a:srgbClr val="0332B4"/>
                    </a:gs>
                  </a:gsLst>
                  <a:lin ang="10800000" scaled="0"/>
                </a:gradFill>
                <a:latin typeface="+mj-lt"/>
                <a:ea typeface="+mn-ea"/>
                <a:cs typeface="+mn-cs"/>
              </a:defRPr>
            </a:lvl4pPr>
            <a:lvl5pPr marL="176213" indent="-176213" algn="l" defTabSz="914400" rtl="0" eaLnBrk="1" latinLnBrk="0" hangingPunct="1">
              <a:lnSpc>
                <a:spcPct val="100000"/>
              </a:lnSpc>
              <a:spcBef>
                <a:spcPts val="0"/>
              </a:spcBef>
              <a:spcAft>
                <a:spcPts val="600"/>
              </a:spcAft>
              <a:buFont typeface="Arial" panose="020B0604020202020204" pitchFamily="34" charset="0"/>
              <a:buChar char="​"/>
              <a:defRPr sz="1400" kern="1200" baseline="0">
                <a:solidFill>
                  <a:schemeClr val="accent1"/>
                </a:solidFill>
                <a:latin typeface="+mj-lt"/>
                <a:ea typeface="+mn-ea"/>
                <a:cs typeface="+mn-cs"/>
              </a:defRPr>
            </a:lvl5pPr>
            <a:lvl6pPr marL="361950" indent="-185738" algn="l" defTabSz="914400" rtl="0" eaLnBrk="1" latinLnBrk="0" hangingPunct="1">
              <a:lnSpc>
                <a:spcPct val="100000"/>
              </a:lnSpc>
              <a:spcBef>
                <a:spcPts val="0"/>
              </a:spcBef>
              <a:spcAft>
                <a:spcPts val="600"/>
              </a:spcAft>
              <a:buClr>
                <a:schemeClr val="accent4"/>
              </a:buClr>
              <a:buFont typeface="Arial" panose="020B0604020202020204" pitchFamily="34" charset="0"/>
              <a:buChar char="•"/>
              <a:defRPr sz="1100" b="0" kern="1200">
                <a:solidFill>
                  <a:schemeClr val="accent1"/>
                </a:solidFill>
                <a:latin typeface="+mj-lt"/>
                <a:ea typeface="+mn-ea"/>
                <a:cs typeface="+mn-cs"/>
              </a:defRPr>
            </a:lvl6pPr>
            <a:lvl7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200" kern="1200">
                <a:solidFill>
                  <a:schemeClr val="accent1"/>
                </a:solidFill>
                <a:latin typeface="+mj-lt"/>
                <a:ea typeface="+mn-ea"/>
                <a:cs typeface="+mn-cs"/>
              </a:defRPr>
            </a:lvl7pPr>
            <a:lvl8pPr marL="176213" indent="-176213" algn="l" defTabSz="914400" rtl="0" eaLnBrk="1" latinLnBrk="0" hangingPunct="1">
              <a:lnSpc>
                <a:spcPct val="100000"/>
              </a:lnSpc>
              <a:spcBef>
                <a:spcPts val="0"/>
              </a:spcBef>
              <a:spcAft>
                <a:spcPts val="600"/>
              </a:spcAft>
              <a:buFont typeface="Arial" panose="020B0604020202020204" pitchFamily="34" charset="0"/>
              <a:buChar char="​"/>
              <a:tabLst/>
              <a:defRPr sz="1050" kern="1200">
                <a:solidFill>
                  <a:schemeClr val="accent1"/>
                </a:solidFill>
                <a:latin typeface="+mn-lt"/>
                <a:ea typeface="+mn-ea"/>
                <a:cs typeface="+mn-cs"/>
              </a:defRPr>
            </a:lvl8pPr>
            <a:lvl9pPr marL="176213" indent="-176213" algn="l" defTabSz="914400" rtl="0" eaLnBrk="1" latinLnBrk="0" hangingPunct="1">
              <a:lnSpc>
                <a:spcPct val="100000"/>
              </a:lnSpc>
              <a:spcBef>
                <a:spcPts val="0"/>
              </a:spcBef>
              <a:spcAft>
                <a:spcPts val="600"/>
              </a:spcAft>
              <a:buFont typeface="Arial" panose="020B0604020202020204" pitchFamily="34" charset="0"/>
              <a:buChar char="​"/>
              <a:tabLst>
                <a:tab pos="176213" algn="l"/>
              </a:tabLst>
              <a:defRPr sz="2800" b="0" kern="1200">
                <a:gradFill>
                  <a:gsLst>
                    <a:gs pos="0">
                      <a:srgbClr val="014DCF"/>
                    </a:gs>
                    <a:gs pos="100000">
                      <a:srgbClr val="0332B4"/>
                    </a:gs>
                  </a:gsLst>
                  <a:lin ang="10800000" scaled="0"/>
                </a:gradFill>
                <a:latin typeface="+mj-lt"/>
                <a:ea typeface="+mn-ea"/>
                <a:cs typeface="+mn-cs"/>
              </a:defRPr>
            </a:lvl9pPr>
          </a:lstStyle>
          <a:p>
            <a:r>
              <a:rPr lang="fr-FR" sz="1200" b="0" err="1">
                <a:solidFill>
                  <a:srgbClr val="1A3156"/>
                </a:solidFill>
              </a:rPr>
              <a:t>Detail</a:t>
            </a:r>
            <a:r>
              <a:rPr lang="fr-FR" sz="1200" b="0">
                <a:solidFill>
                  <a:srgbClr val="1A3156"/>
                </a:solidFill>
              </a:rPr>
              <a:t> </a:t>
            </a:r>
            <a:r>
              <a:rPr lang="fr-FR" sz="1200" b="0" err="1">
                <a:solidFill>
                  <a:srgbClr val="1A3156"/>
                </a:solidFill>
              </a:rPr>
              <a:t>here</a:t>
            </a:r>
            <a:r>
              <a:rPr lang="fr-FR" sz="1200" b="0">
                <a:solidFill>
                  <a:srgbClr val="1A3156"/>
                </a:solidFill>
              </a:rPr>
              <a:t> the </a:t>
            </a:r>
            <a:r>
              <a:rPr lang="fr-FR" sz="1200" b="0" err="1">
                <a:solidFill>
                  <a:srgbClr val="1A3156"/>
                </a:solidFill>
              </a:rPr>
              <a:t>implementation</a:t>
            </a:r>
            <a:r>
              <a:rPr lang="fr-FR" sz="1200" b="0">
                <a:solidFill>
                  <a:srgbClr val="1A3156"/>
                </a:solidFill>
              </a:rPr>
              <a:t> </a:t>
            </a:r>
            <a:r>
              <a:rPr lang="fr-FR" sz="1200" b="0" err="1">
                <a:solidFill>
                  <a:srgbClr val="1A3156"/>
                </a:solidFill>
              </a:rPr>
              <a:t>schedule</a:t>
            </a:r>
            <a:r>
              <a:rPr lang="fr-FR" sz="1200" b="0">
                <a:solidFill>
                  <a:srgbClr val="1A3156"/>
                </a:solidFill>
              </a:rPr>
              <a:t>, </a:t>
            </a:r>
            <a:r>
              <a:rPr lang="fr-FR" sz="1200" b="0" err="1">
                <a:solidFill>
                  <a:srgbClr val="1A3156"/>
                </a:solidFill>
              </a:rPr>
              <a:t>from</a:t>
            </a:r>
            <a:r>
              <a:rPr lang="fr-FR" sz="1200" b="0">
                <a:solidFill>
                  <a:srgbClr val="1A3156"/>
                </a:solidFill>
              </a:rPr>
              <a:t> </a:t>
            </a:r>
            <a:r>
              <a:rPr lang="fr-FR" sz="1200" b="0" err="1">
                <a:solidFill>
                  <a:srgbClr val="1A3156"/>
                </a:solidFill>
              </a:rPr>
              <a:t>order</a:t>
            </a:r>
            <a:r>
              <a:rPr lang="fr-FR" sz="1200" b="0">
                <a:solidFill>
                  <a:srgbClr val="1A3156"/>
                </a:solidFill>
              </a:rPr>
              <a:t> to commissioning, and the main stages of </a:t>
            </a:r>
            <a:r>
              <a:rPr lang="fr-FR" sz="1200" b="0" err="1">
                <a:solidFill>
                  <a:srgbClr val="1A3156"/>
                </a:solidFill>
              </a:rPr>
              <a:t>implementation</a:t>
            </a:r>
            <a:r>
              <a:rPr lang="fr-FR" sz="1200"/>
              <a:t>.</a:t>
            </a:r>
          </a:p>
          <a:p>
            <a:pPr marL="0" indent="0">
              <a:buNone/>
            </a:pPr>
            <a:endParaRPr lang="fr-FR" sz="1200"/>
          </a:p>
          <a:p>
            <a:endParaRPr lang="en-US" sz="1200">
              <a:solidFill>
                <a:schemeClr val="accent1">
                  <a:lumMod val="100000"/>
                </a:schemeClr>
              </a:solidFill>
              <a:latin typeface="Segoe UI Semilight" panose="020B0402040204020203" pitchFamily="34" charset="0"/>
              <a:cs typeface="+mn-cs"/>
            </a:endParaRPr>
          </a:p>
        </p:txBody>
      </p:sp>
      <p:sp>
        <p:nvSpPr>
          <p:cNvPr id="16" name="ZoneTexte 15">
            <a:extLst>
              <a:ext uri="{FF2B5EF4-FFF2-40B4-BE49-F238E27FC236}">
                <a16:creationId xmlns:a16="http://schemas.microsoft.com/office/drawing/2014/main" id="{089D0299-F08B-6EB2-CAE9-0F75D57BD994}"/>
              </a:ext>
            </a:extLst>
          </p:cNvPr>
          <p:cNvSpPr txBox="1"/>
          <p:nvPr/>
        </p:nvSpPr>
        <p:spPr>
          <a:xfrm>
            <a:off x="7049386" y="2073349"/>
            <a:ext cx="0" cy="0"/>
          </a:xfrm>
          <a:prstGeom prst="rect">
            <a:avLst/>
          </a:prstGeom>
          <a:noFill/>
          <a:effectLst/>
        </p:spPr>
        <p:txBody>
          <a:bodyPr vert="horz" wrap="none" rtlCol="0" anchor="t">
            <a:noAutofit/>
          </a:bodyPr>
          <a:lstStyle/>
          <a:p>
            <a:pPr marL="171450" indent="-171450" algn="l">
              <a:buClr>
                <a:schemeClr val="accent4"/>
              </a:buClr>
              <a:buFont typeface="Arial" panose="020B0604020202020204" pitchFamily="34" charset="0"/>
              <a:buChar char="•"/>
            </a:pPr>
            <a:endParaRPr lang="fr-FR" sz="1200" err="1">
              <a:solidFill>
                <a:schemeClr val="accent1">
                  <a:lumMod val="100000"/>
                </a:schemeClr>
              </a:solidFill>
              <a:latin typeface="Segoe UI Semilight" panose="020B0402040204020203" pitchFamily="34" charset="0"/>
            </a:endParaRPr>
          </a:p>
        </p:txBody>
      </p:sp>
      <p:sp>
        <p:nvSpPr>
          <p:cNvPr id="17" name="Titre 1">
            <a:extLst>
              <a:ext uri="{FF2B5EF4-FFF2-40B4-BE49-F238E27FC236}">
                <a16:creationId xmlns:a16="http://schemas.microsoft.com/office/drawing/2014/main" id="{8133C13E-53B1-B9F1-5470-AF924498876F}"/>
              </a:ext>
            </a:extLst>
          </p:cNvPr>
          <p:cNvSpPr>
            <a:spLocks noGrp="1"/>
          </p:cNvSpPr>
          <p:nvPr>
            <p:ph type="title"/>
          </p:nvPr>
        </p:nvSpPr>
        <p:spPr>
          <a:xfrm>
            <a:off x="287866" y="382693"/>
            <a:ext cx="11616267" cy="495088"/>
          </a:xfrm>
        </p:spPr>
        <p:txBody>
          <a:bodyPr/>
          <a:lstStyle/>
          <a:p>
            <a:r>
              <a:rPr lang="fr-FR"/>
              <a:t>PROJECT </a:t>
            </a:r>
            <a:r>
              <a:rPr lang="fr-FR" err="1"/>
              <a:t>DETAILs</a:t>
            </a:r>
            <a:endParaRPr lang="fr-FR"/>
          </a:p>
        </p:txBody>
      </p:sp>
      <p:sp>
        <p:nvSpPr>
          <p:cNvPr id="18" name="Ellipse 17">
            <a:extLst>
              <a:ext uri="{FF2B5EF4-FFF2-40B4-BE49-F238E27FC236}">
                <a16:creationId xmlns:a16="http://schemas.microsoft.com/office/drawing/2014/main" id="{8BCB4648-C8E6-06D3-5857-3070D161026D}"/>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noir, obscurité&#10;&#10;Description générée automatiquement">
            <a:extLst>
              <a:ext uri="{FF2B5EF4-FFF2-40B4-BE49-F238E27FC236}">
                <a16:creationId xmlns:a16="http://schemas.microsoft.com/office/drawing/2014/main" id="{2329A618-C264-01A0-18FE-B5DED93015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24964" y="3729487"/>
            <a:ext cx="213317" cy="213317"/>
          </a:xfrm>
          <a:prstGeom prst="rect">
            <a:avLst/>
          </a:prstGeom>
        </p:spPr>
      </p:pic>
      <p:sp>
        <p:nvSpPr>
          <p:cNvPr id="20" name="Text Placeholder 19">
            <a:extLst>
              <a:ext uri="{FF2B5EF4-FFF2-40B4-BE49-F238E27FC236}">
                <a16:creationId xmlns:a16="http://schemas.microsoft.com/office/drawing/2014/main" id="{B3A7FF9A-9730-55CF-EBE5-C30469B527E8}"/>
              </a:ext>
            </a:extLst>
          </p:cNvPr>
          <p:cNvSpPr>
            <a:spLocks noGrp="1"/>
          </p:cNvSpPr>
          <p:nvPr>
            <p:ph type="body" sz="quarter" idx="50"/>
          </p:nvPr>
        </p:nvSpPr>
        <p:spPr/>
        <p:txBody>
          <a:bodyPr/>
          <a:lstStyle/>
          <a:p>
            <a:endParaRPr lang="en-US"/>
          </a:p>
        </p:txBody>
      </p:sp>
    </p:spTree>
    <p:extLst>
      <p:ext uri="{BB962C8B-B14F-4D97-AF65-F5344CB8AC3E}">
        <p14:creationId xmlns:p14="http://schemas.microsoft.com/office/powerpoint/2010/main" val="412729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871414F-988E-D762-C276-EEF00DAA010F}"/>
              </a:ext>
            </a:extLst>
          </p:cNvPr>
          <p:cNvSpPr>
            <a:spLocks noGrp="1"/>
          </p:cNvSpPr>
          <p:nvPr>
            <p:ph type="sldNum"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F46CD0-FBDC-4232-8F32-5100991AA633}" type="slidenum">
              <a:rPr kumimoji="0" lang="en-US" sz="800" b="0" i="0" u="none" strike="noStrike" kern="1200" cap="none" spc="0" normalizeH="0" baseline="0" noProof="0" smtClean="0">
                <a:ln>
                  <a:noFill/>
                </a:ln>
                <a:solidFill>
                  <a:prstClr val="white"/>
                </a:solidFill>
                <a:effectLst/>
                <a:uLnTx/>
                <a:uFillTx/>
                <a:latin typeface="Bahnschrif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white"/>
              </a:solidFill>
              <a:effectLst/>
              <a:uLnTx/>
              <a:uFillTx/>
              <a:latin typeface="Bahnschrift"/>
              <a:ea typeface="+mn-ea"/>
              <a:cs typeface="+mn-cs"/>
            </a:endParaRPr>
          </a:p>
        </p:txBody>
      </p:sp>
      <p:sp>
        <p:nvSpPr>
          <p:cNvPr id="3" name="Ellipse 2">
            <a:extLst>
              <a:ext uri="{FF2B5EF4-FFF2-40B4-BE49-F238E27FC236}">
                <a16:creationId xmlns:a16="http://schemas.microsoft.com/office/drawing/2014/main" id="{390CF469-9F2E-B015-C2E0-29B7B936E146}"/>
              </a:ext>
            </a:extLst>
          </p:cNvPr>
          <p:cNvSpPr/>
          <p:nvPr/>
        </p:nvSpPr>
        <p:spPr>
          <a:xfrm>
            <a:off x="1340763" y="6592895"/>
            <a:ext cx="78647" cy="78647"/>
          </a:xfrm>
          <a:prstGeom prst="ellipse">
            <a:avLst/>
          </a:prstGeom>
          <a:solidFill>
            <a:srgbClr val="EF1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34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hlinkClick r:id="rId2"/>
            <a:extLst>
              <a:ext uri="{FF2B5EF4-FFF2-40B4-BE49-F238E27FC236}">
                <a16:creationId xmlns:a16="http://schemas.microsoft.com/office/drawing/2014/main" id="{B3F05E97-723D-388D-33A1-231A0F05F1A3}"/>
              </a:ext>
            </a:extLst>
          </p:cNvPr>
          <p:cNvSpPr txBox="1"/>
          <p:nvPr/>
        </p:nvSpPr>
        <p:spPr>
          <a:xfrm>
            <a:off x="1817344" y="5127877"/>
            <a:ext cx="2902638" cy="995422"/>
          </a:xfrm>
          <a:prstGeom prst="roundRect">
            <a:avLst>
              <a:gd name="adj" fmla="val 50000"/>
            </a:avLst>
          </a:prstGeom>
          <a:gradFill>
            <a:gsLst>
              <a:gs pos="19000">
                <a:schemeClr val="tx2"/>
              </a:gs>
              <a:gs pos="100000">
                <a:schemeClr val="bg2"/>
              </a:gs>
            </a:gsLst>
            <a:lin ang="9000000" scaled="0"/>
          </a:gradFill>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err="1">
                <a:ln>
                  <a:noFill/>
                </a:ln>
                <a:solidFill>
                  <a:prstClr val="white"/>
                </a:solidFill>
                <a:effectLst/>
                <a:uLnTx/>
                <a:uFillTx/>
                <a:latin typeface="Bahnschrift"/>
                <a:ea typeface="+mn-ea"/>
                <a:cs typeface="+mn-cs"/>
              </a:rPr>
              <a:t>sixchallenge.id-logistics.com</a:t>
            </a:r>
            <a:endParaRPr kumimoji="0" lang="en-US" sz="2000" b="0" i="0" u="none" strike="noStrike" kern="1200" cap="none" spc="0" normalizeH="0" baseline="0" noProof="0">
              <a:ln>
                <a:noFill/>
              </a:ln>
              <a:solidFill>
                <a:prstClr val="white"/>
              </a:solidFill>
              <a:effectLst/>
              <a:uLnTx/>
              <a:uFillTx/>
              <a:latin typeface="Bahnschrift"/>
              <a:ea typeface="+mn-ea"/>
              <a:cs typeface="+mn-cs"/>
            </a:endParaRPr>
          </a:p>
        </p:txBody>
      </p:sp>
    </p:spTree>
    <p:extLst>
      <p:ext uri="{BB962C8B-B14F-4D97-AF65-F5344CB8AC3E}">
        <p14:creationId xmlns:p14="http://schemas.microsoft.com/office/powerpoint/2010/main" val="540090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Personnalisé 82">
      <a:dk1>
        <a:sysClr val="windowText" lastClr="000000"/>
      </a:dk1>
      <a:lt1>
        <a:sysClr val="window" lastClr="FFFFFF"/>
      </a:lt1>
      <a:dk2>
        <a:srgbClr val="012085"/>
      </a:dk2>
      <a:lt2>
        <a:srgbClr val="1444DE"/>
      </a:lt2>
      <a:accent1>
        <a:srgbClr val="1A3256"/>
      </a:accent1>
      <a:accent2>
        <a:srgbClr val="00447B"/>
      </a:accent2>
      <a:accent3>
        <a:srgbClr val="779DD6"/>
      </a:accent3>
      <a:accent4>
        <a:srgbClr val="EF1A25"/>
      </a:accent4>
      <a:accent5>
        <a:srgbClr val="2EC4C0"/>
      </a:accent5>
      <a:accent6>
        <a:srgbClr val="C9D955"/>
      </a:accent6>
      <a:hlink>
        <a:srgbClr val="12507F"/>
      </a:hlink>
      <a:folHlink>
        <a:srgbClr val="779DD6"/>
      </a:folHlink>
    </a:clrScheme>
    <a:fontScheme name="Personnalisé 112">
      <a:majorFont>
        <a:latin typeface="Bahnschrif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100000"/>
          </a:schemeClr>
        </a:solidFill>
        <a:ln w="12700" cap="flat" cmpd="sng" algn="ctr">
          <a:noFill/>
          <a:prstDash val="solid"/>
          <a:miter lim="800000"/>
          <a:headEnd type="none" w="med" len="med"/>
          <a:tailEnd type="none" w="med" len="med"/>
        </a:ln>
        <a:effectLst/>
      </a:spPr>
      <a:bodyPr vert="horz" wrap="square" rtlCol="0" anchor="t">
        <a:noAutofit/>
      </a:bodyPr>
      <a:lstStyle>
        <a:defPPr algn="l">
          <a:buClr>
            <a:schemeClr val="accent4"/>
          </a:buClr>
          <a:defRPr sz="1200" dirty="0" err="1">
            <a:solidFill>
              <a:schemeClr val="bg1">
                <a:lumMod val="100000"/>
              </a:schemeClr>
            </a:solidFill>
            <a:latin typeface="Segoe UI Semilight" panose="020B04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solidFill>
            <a:schemeClr val="accent3"/>
          </a:solidFill>
          <a:prstDash val="sysDot"/>
        </a:ln>
      </a:spPr>
      <a:bodyPr/>
      <a:lstStyle/>
      <a:style>
        <a:lnRef idx="1">
          <a:schemeClr val="accent1"/>
        </a:lnRef>
        <a:fillRef idx="0">
          <a:schemeClr val="accent1"/>
        </a:fillRef>
        <a:effectRef idx="0">
          <a:schemeClr val="accent1"/>
        </a:effectRef>
        <a:fontRef idx="minor">
          <a:schemeClr val="tx1"/>
        </a:fontRef>
      </a:style>
    </a:lnDef>
    <a:txDef>
      <a:spPr>
        <a:noFill/>
        <a:effectLst/>
      </a:spPr>
      <a:bodyPr vert="horz" wrap="square" rtlCol="0" anchor="t">
        <a:noAutofit/>
      </a:bodyPr>
      <a:lstStyle>
        <a:defPPr marL="171450" indent="-171450" algn="l">
          <a:buClr>
            <a:schemeClr val="accent4"/>
          </a:buClr>
          <a:buFont typeface="Arial" panose="020B0604020202020204" pitchFamily="34" charset="0"/>
          <a:buChar char="•"/>
          <a:defRPr sz="1200" dirty="0" err="1" smtClean="0">
            <a:solidFill>
              <a:schemeClr val="accent1">
                <a:lumMod val="100000"/>
              </a:schemeClr>
            </a:solidFill>
            <a:latin typeface="Segoe UI Semilight" panose="020B04020402040202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TemplafyTemplateConfiguration><![CDATA[{"elementsMetadata":[],"transformationConfigurations":[],"templateName":"ID Logistics - Corporate presentation - 2023 - Final - EN","templateDescription":"","enableDocumentContentUpdater":false,"version":"2.0"}]]></TemplafyTemplateConfiguration>
</file>

<file path=customXml/item3.xml><?xml version="1.0" encoding="utf-8"?>
<ct:contentTypeSchema xmlns:ct="http://schemas.microsoft.com/office/2006/metadata/contentType" xmlns:ma="http://schemas.microsoft.com/office/2006/metadata/properties/metaAttributes" ct:_="" ma:_="" ma:contentTypeName="Document" ma:contentTypeID="0x010100C76EAD1C4C83F843BDF09CD079B80E0B" ma:contentTypeVersion="8" ma:contentTypeDescription="Crée un document." ma:contentTypeScope="" ma:versionID="7ab59707d2d53badfb4e7bb4829658c2">
  <xsd:schema xmlns:xsd="http://www.w3.org/2001/XMLSchema" xmlns:xs="http://www.w3.org/2001/XMLSchema" xmlns:p="http://schemas.microsoft.com/office/2006/metadata/properties" xmlns:ns2="e0b8d099-f196-49fe-944f-9adbf88a4693" targetNamespace="http://schemas.microsoft.com/office/2006/metadata/properties" ma:root="true" ma:fieldsID="e5c33564d9b0539520b4c0a742620479" ns2:_="">
    <xsd:import namespace="e0b8d099-f196-49fe-944f-9adbf88a469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b8d099-f196-49fe-944f-9adbf88a46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0c012145-8d5d-498d-ab62-545a28a9bff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e0b8d099-f196-49fe-944f-9adbf88a4693">
      <Terms xmlns="http://schemas.microsoft.com/office/infopath/2007/PartnerControls"/>
    </lcf76f155ced4ddcb4097134ff3c332f>
  </documentManagement>
</p:properties>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Props1.xml><?xml version="1.0" encoding="utf-8"?>
<ds:datastoreItem xmlns:ds="http://schemas.openxmlformats.org/officeDocument/2006/customXml" ds:itemID="{E513F845-8773-4C40-9258-8812A68C7A9A}">
  <ds:schemaRefs>
    <ds:schemaRef ds:uri="http://schemas.microsoft.com/sharepoint/v3/contenttype/forms"/>
  </ds:schemaRefs>
</ds:datastoreItem>
</file>

<file path=customXml/itemProps2.xml><?xml version="1.0" encoding="utf-8"?>
<ds:datastoreItem xmlns:ds="http://schemas.openxmlformats.org/officeDocument/2006/customXml" ds:itemID="{9C0DBD72-D74B-4636-A18A-F4D6020C4432}">
  <ds:schemaRefs/>
</ds:datastoreItem>
</file>

<file path=customXml/itemProps3.xml><?xml version="1.0" encoding="utf-8"?>
<ds:datastoreItem xmlns:ds="http://schemas.openxmlformats.org/officeDocument/2006/customXml" ds:itemID="{91FA4D1A-E9CA-4BEC-BE5C-D324F72F2129}">
  <ds:schemaRefs>
    <ds:schemaRef ds:uri="e0b8d099-f196-49fe-944f-9adbf88a46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9159908-3C51-48FA-951C-890A918FCA02}">
  <ds:schemaRefs>
    <ds:schemaRef ds:uri="e0b8d099-f196-49fe-944f-9adbf88a4693"/>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5.xml><?xml version="1.0" encoding="utf-8"?>
<ds:datastoreItem xmlns:ds="http://schemas.openxmlformats.org/officeDocument/2006/customXml" ds:itemID="{48AF4FA8-5660-4CDF-A2A3-E11351629609}">
  <ds:schemaRefs/>
</ds:datastoreItem>
</file>

<file path=customXml/itemProps6.xml><?xml version="1.0" encoding="utf-8"?>
<ds:datastoreItem xmlns:ds="http://schemas.openxmlformats.org/officeDocument/2006/customXml" ds:itemID="{1793DB9F-70FF-4FEC-8185-8C7D9FC47A9E}">
  <ds:schemaRefs/>
</ds:datastoreItem>
</file>

<file path=customXml/itemProps7.xml><?xml version="1.0" encoding="utf-8"?>
<ds:datastoreItem xmlns:ds="http://schemas.openxmlformats.org/officeDocument/2006/customXml" ds:itemID="{AAFEEADD-7B8C-4F46-A471-8A7E2D012B84}">
  <ds:schemaRefs/>
</ds:datastoreItem>
</file>

<file path=docProps/app.xml><?xml version="1.0" encoding="utf-8"?>
<Properties xmlns="http://schemas.openxmlformats.org/officeDocument/2006/extended-properties" xmlns:vt="http://schemas.openxmlformats.org/officeDocument/2006/docPropsVTypes">
  <Template/>
  <TotalTime>4</TotalTime>
  <Words>380</Words>
  <Application>Microsoft Macintosh PowerPoint</Application>
  <PresentationFormat>Grand écran</PresentationFormat>
  <Paragraphs>63</Paragraphs>
  <Slides>9</Slides>
  <Notes>2</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9</vt:i4>
      </vt:variant>
    </vt:vector>
  </HeadingPairs>
  <TitlesOfParts>
    <vt:vector size="21" baseType="lpstr">
      <vt:lpstr>Malgun Gothic</vt:lpstr>
      <vt:lpstr>Arial</vt:lpstr>
      <vt:lpstr>Avenir Next LT Pro Light</vt:lpstr>
      <vt:lpstr>Bahnschrift</vt:lpstr>
      <vt:lpstr>Calibri</vt:lpstr>
      <vt:lpstr>Franklin Gothic Demi Cond</vt:lpstr>
      <vt:lpstr>Quattrocento Sans</vt:lpstr>
      <vt:lpstr>Segoe UI</vt:lpstr>
      <vt:lpstr>Segoe UI Semilight</vt:lpstr>
      <vt:lpstr>Söhne</vt:lpstr>
      <vt:lpstr>1_Thème Office</vt:lpstr>
      <vt:lpstr>2_Thème Office</vt:lpstr>
      <vt:lpstr>Your project name</vt:lpstr>
      <vt:lpstr>Recommendations to complete this template</vt:lpstr>
      <vt:lpstr>Company description</vt:lpstr>
      <vt:lpstr>Project overview</vt:lpstr>
      <vt:lpstr>Project DESCRIPTION</vt:lpstr>
      <vt:lpstr>ValuE proposition</vt:lpstr>
      <vt:lpstr>PROJECT DETAILs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Titouan Martel</dc:creator>
  <cp:lastModifiedBy>Titouan Martel</cp:lastModifiedBy>
  <cp:revision>2</cp:revision>
  <dcterms:created xsi:type="dcterms:W3CDTF">2023-12-07T14:56:58Z</dcterms:created>
  <dcterms:modified xsi:type="dcterms:W3CDTF">2024-01-23T12:53:12Z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0x010100C76EAD1C4C83F843BDF09CD079B80E0B</vt:lpwstr>
  </property>
  <property fmtid="{D5CDD505-2E9C-101B-9397-08002B2CF9AE}" pid="3" name="MediaServiceImageTags">
    <vt:lpwstr/>
  </property>
</Properties>
</file>