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8"/>
    <p:sldMasterId id="2147483709" r:id="rId9"/>
  </p:sldMasterIdLst>
  <p:notesMasterIdLst>
    <p:notesMasterId r:id="rId19"/>
  </p:notesMasterIdLst>
  <p:handoutMasterIdLst>
    <p:handoutMasterId r:id="rId20"/>
  </p:handoutMasterIdLst>
  <p:sldIdLst>
    <p:sldId id="2147308812" r:id="rId10"/>
    <p:sldId id="2147308809" r:id="rId11"/>
    <p:sldId id="2147377221" r:id="rId12"/>
    <p:sldId id="2147308815" r:id="rId13"/>
    <p:sldId id="2147308816" r:id="rId14"/>
    <p:sldId id="2147308818" r:id="rId15"/>
    <p:sldId id="2147377223" r:id="rId16"/>
    <p:sldId id="2147377214" r:id="rId17"/>
    <p:sldId id="214737721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61967-89B7-D12B-3632-818F2F7FE842}" name="Lea Nghiem" initials="LN" userId="S::lea.nghiem_bluenove.com#ext#@idlogistics.onmicrosoft.com::1684e715-0a66-49fb-a8f6-f3503dbe7f35" providerId="AD"/>
  <p188:author id="{28F88175-18D5-2417-3642-0A231925A716}" name="Lea Nghiem" initials="LN" userId="S::lea.nghiem@bluenove.com::5479904c-ebd9-4087-9daa-8b06e9b0bf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156"/>
    <a:srgbClr val="F01924"/>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AD0EC-DDE1-9744-BCFC-CF6581355924}" v="390" dt="2024-01-16T10:05:21.573"/>
    <p1510:client id="{7A356D18-B6EA-4334-8B20-2D5D9C8B9162}" v="345" vWet="347" dt="2024-01-16T09:18:28.206"/>
    <p1510:client id="{7B4D98B4-4434-7A0E-604A-8A3EF28A990D}" v="2" dt="2024-01-16T10:42:01.148"/>
    <p1510:client id="{8A638D8E-02ED-CC93-5DB9-2E07FEE1AAC0}" v="2" dt="2024-01-16T09:07:20.950"/>
    <p1510:client id="{8B3250C9-972A-E124-5FF3-00A17EE0F6A3}" v="5" dt="2024-01-16T07:37:00.948"/>
    <p1510:client id="{E654E222-3417-46AC-9D6F-6002D7025D90}" v="189" dt="2024-01-16T11:04:07.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1284"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IRON Benoit" userId="S::bboiron@id-logistics.com::0fce1a04-5673-48b0-87ad-2fc2e4b56c8d" providerId="AD" clId="Web-{8B3250C9-972A-E124-5FF3-00A17EE0F6A3}"/>
    <pc:docChg chg="modSld">
      <pc:chgData name="BOIRON Benoit" userId="S::bboiron@id-logistics.com::0fce1a04-5673-48b0-87ad-2fc2e4b56c8d" providerId="AD" clId="Web-{8B3250C9-972A-E124-5FF3-00A17EE0F6A3}" dt="2024-01-16T07:37:00.948" v="3" actId="20577"/>
      <pc:docMkLst>
        <pc:docMk/>
      </pc:docMkLst>
      <pc:sldChg chg="addSp delSp modSp">
        <pc:chgData name="BOIRON Benoit" userId="S::bboiron@id-logistics.com::0fce1a04-5673-48b0-87ad-2fc2e4b56c8d" providerId="AD" clId="Web-{8B3250C9-972A-E124-5FF3-00A17EE0F6A3}" dt="2024-01-16T07:37:00.948" v="3" actId="20577"/>
        <pc:sldMkLst>
          <pc:docMk/>
          <pc:sldMk cId="3215369774" sldId="2147377215"/>
        </pc:sldMkLst>
        <pc:spChg chg="del mod">
          <ac:chgData name="BOIRON Benoit" userId="S::bboiron@id-logistics.com::0fce1a04-5673-48b0-87ad-2fc2e4b56c8d" providerId="AD" clId="Web-{8B3250C9-972A-E124-5FF3-00A17EE0F6A3}" dt="2024-01-16T07:36:47.073" v="1"/>
          <ac:spMkLst>
            <pc:docMk/>
            <pc:sldMk cId="3215369774" sldId="2147377215"/>
            <ac:spMk id="3" creationId="{D9A43994-10D2-1A64-763F-95CB83AC5164}"/>
          </ac:spMkLst>
        </pc:spChg>
        <pc:spChg chg="add mod">
          <ac:chgData name="BOIRON Benoit" userId="S::bboiron@id-logistics.com::0fce1a04-5673-48b0-87ad-2fc2e4b56c8d" providerId="AD" clId="Web-{8B3250C9-972A-E124-5FF3-00A17EE0F6A3}" dt="2024-01-16T07:37:00.948" v="3" actId="20577"/>
          <ac:spMkLst>
            <pc:docMk/>
            <pc:sldMk cId="3215369774" sldId="2147377215"/>
            <ac:spMk id="17" creationId="{D3AF1EBA-885F-8214-D9A3-DDEDD3B568A7}"/>
          </ac:spMkLst>
        </pc:spChg>
      </pc:sldChg>
    </pc:docChg>
  </pc:docChgLst>
  <pc:docChgLst>
    <pc:chgData name="BOIRON Benoit" userId="S::bboiron@id-logistics.com::0fce1a04-5673-48b0-87ad-2fc2e4b56c8d" providerId="AD" clId="Web-{8A638D8E-02ED-CC93-5DB9-2E07FEE1AAC0}"/>
    <pc:docChg chg="modSld">
      <pc:chgData name="BOIRON Benoit" userId="S::bboiron@id-logistics.com::0fce1a04-5673-48b0-87ad-2fc2e4b56c8d" providerId="AD" clId="Web-{8A638D8E-02ED-CC93-5DB9-2E07FEE1AAC0}" dt="2024-01-16T09:07:20.950" v="1" actId="20577"/>
      <pc:docMkLst>
        <pc:docMk/>
      </pc:docMkLst>
      <pc:sldChg chg="modSp">
        <pc:chgData name="BOIRON Benoit" userId="S::bboiron@id-logistics.com::0fce1a04-5673-48b0-87ad-2fc2e4b56c8d" providerId="AD" clId="Web-{8A638D8E-02ED-CC93-5DB9-2E07FEE1AAC0}" dt="2024-01-16T09:07:20.950" v="1" actId="20577"/>
        <pc:sldMkLst>
          <pc:docMk/>
          <pc:sldMk cId="3215369774" sldId="2147377215"/>
        </pc:sldMkLst>
        <pc:spChg chg="mod">
          <ac:chgData name="BOIRON Benoit" userId="S::bboiron@id-logistics.com::0fce1a04-5673-48b0-87ad-2fc2e4b56c8d" providerId="AD" clId="Web-{8A638D8E-02ED-CC93-5DB9-2E07FEE1AAC0}" dt="2024-01-16T09:07:20.950" v="1" actId="20577"/>
          <ac:spMkLst>
            <pc:docMk/>
            <pc:sldMk cId="3215369774" sldId="2147377215"/>
            <ac:spMk id="4" creationId="{678D9CAF-31F8-ACBA-213D-1FE56D682481}"/>
          </ac:spMkLst>
        </pc:spChg>
      </pc:sldChg>
    </pc:docChg>
  </pc:docChgLst>
  <pc:docChgLst>
    <pc:chgData name="Titouan Martel" userId="b00d3c6f-7167-4193-84ef-17f6a3fbf71d" providerId="ADAL" clId="{274AD0EC-DDE1-9744-BCFC-CF6581355924}"/>
    <pc:docChg chg="undo custSel addSld delSld modSld modMainMaster">
      <pc:chgData name="Titouan Martel" userId="b00d3c6f-7167-4193-84ef-17f6a3fbf71d" providerId="ADAL" clId="{274AD0EC-DDE1-9744-BCFC-CF6581355924}" dt="2024-01-16T10:05:25.456" v="396" actId="1076"/>
      <pc:docMkLst>
        <pc:docMk/>
      </pc:docMkLst>
      <pc:sldChg chg="addSp delSp modSp mod">
        <pc:chgData name="Titouan Martel" userId="b00d3c6f-7167-4193-84ef-17f6a3fbf71d" providerId="ADAL" clId="{274AD0EC-DDE1-9744-BCFC-CF6581355924}" dt="2024-01-16T09:57:27.681" v="362" actId="478"/>
        <pc:sldMkLst>
          <pc:docMk/>
          <pc:sldMk cId="1556554827" sldId="2147308809"/>
        </pc:sldMkLst>
        <pc:spChg chg="add del mod">
          <ac:chgData name="Titouan Martel" userId="b00d3c6f-7167-4193-84ef-17f6a3fbf71d" providerId="ADAL" clId="{274AD0EC-DDE1-9744-BCFC-CF6581355924}" dt="2024-01-16T09:57:27.681" v="362" actId="478"/>
          <ac:spMkLst>
            <pc:docMk/>
            <pc:sldMk cId="1556554827" sldId="2147308809"/>
            <ac:spMk id="11" creationId="{7DDD1D22-5ED6-AB3D-EBE2-E31E20CEDAB3}"/>
          </ac:spMkLst>
        </pc:spChg>
      </pc:sldChg>
      <pc:sldChg chg="modSp mod">
        <pc:chgData name="Titouan Martel" userId="b00d3c6f-7167-4193-84ef-17f6a3fbf71d" providerId="ADAL" clId="{274AD0EC-DDE1-9744-BCFC-CF6581355924}" dt="2024-01-16T09:56:07.173" v="354" actId="208"/>
        <pc:sldMkLst>
          <pc:docMk/>
          <pc:sldMk cId="3490212838" sldId="2147308815"/>
        </pc:sldMkLst>
        <pc:spChg chg="mod">
          <ac:chgData name="Titouan Martel" userId="b00d3c6f-7167-4193-84ef-17f6a3fbf71d" providerId="ADAL" clId="{274AD0EC-DDE1-9744-BCFC-CF6581355924}" dt="2024-01-16T09:56:00.473" v="351" actId="208"/>
          <ac:spMkLst>
            <pc:docMk/>
            <pc:sldMk cId="3490212838" sldId="2147308815"/>
            <ac:spMk id="8" creationId="{AA8889EE-32E8-27F0-AB4D-33E6EA9BCE2A}"/>
          </ac:spMkLst>
        </pc:spChg>
        <pc:spChg chg="mod">
          <ac:chgData name="Titouan Martel" userId="b00d3c6f-7167-4193-84ef-17f6a3fbf71d" providerId="ADAL" clId="{274AD0EC-DDE1-9744-BCFC-CF6581355924}" dt="2024-01-16T09:56:02.937" v="352" actId="208"/>
          <ac:spMkLst>
            <pc:docMk/>
            <pc:sldMk cId="3490212838" sldId="2147308815"/>
            <ac:spMk id="10" creationId="{68D85142-6DDA-5E9A-1D35-61C39A0CE8F8}"/>
          </ac:spMkLst>
        </pc:spChg>
        <pc:spChg chg="mod">
          <ac:chgData name="Titouan Martel" userId="b00d3c6f-7167-4193-84ef-17f6a3fbf71d" providerId="ADAL" clId="{274AD0EC-DDE1-9744-BCFC-CF6581355924}" dt="2024-01-16T09:56:07.173" v="354" actId="208"/>
          <ac:spMkLst>
            <pc:docMk/>
            <pc:sldMk cId="3490212838" sldId="2147308815"/>
            <ac:spMk id="12" creationId="{90A18227-C462-8498-C57C-1F77E3718DFD}"/>
          </ac:spMkLst>
        </pc:spChg>
        <pc:spChg chg="mod">
          <ac:chgData name="Titouan Martel" userId="b00d3c6f-7167-4193-84ef-17f6a3fbf71d" providerId="ADAL" clId="{274AD0EC-DDE1-9744-BCFC-CF6581355924}" dt="2024-01-16T09:56:04.877" v="353" actId="208"/>
          <ac:spMkLst>
            <pc:docMk/>
            <pc:sldMk cId="3490212838" sldId="2147308815"/>
            <ac:spMk id="15" creationId="{7D4C5C0B-B8D9-AA62-B15A-A558795AEA3F}"/>
          </ac:spMkLst>
        </pc:spChg>
      </pc:sldChg>
      <pc:sldChg chg="modSp mod">
        <pc:chgData name="Titouan Martel" userId="b00d3c6f-7167-4193-84ef-17f6a3fbf71d" providerId="ADAL" clId="{274AD0EC-DDE1-9744-BCFC-CF6581355924}" dt="2024-01-16T09:56:13.742" v="356" actId="208"/>
        <pc:sldMkLst>
          <pc:docMk/>
          <pc:sldMk cId="3073244902" sldId="2147308816"/>
        </pc:sldMkLst>
        <pc:spChg chg="mod">
          <ac:chgData name="Titouan Martel" userId="b00d3c6f-7167-4193-84ef-17f6a3fbf71d" providerId="ADAL" clId="{274AD0EC-DDE1-9744-BCFC-CF6581355924}" dt="2024-01-16T09:56:10.945" v="355" actId="208"/>
          <ac:spMkLst>
            <pc:docMk/>
            <pc:sldMk cId="3073244902" sldId="2147308816"/>
            <ac:spMk id="5" creationId="{297AC15B-B1D8-3CEE-203B-F6977056D294}"/>
          </ac:spMkLst>
        </pc:spChg>
        <pc:spChg chg="mod">
          <ac:chgData name="Titouan Martel" userId="b00d3c6f-7167-4193-84ef-17f6a3fbf71d" providerId="ADAL" clId="{274AD0EC-DDE1-9744-BCFC-CF6581355924}" dt="2024-01-16T09:56:13.742" v="356" actId="208"/>
          <ac:spMkLst>
            <pc:docMk/>
            <pc:sldMk cId="3073244902" sldId="2147308816"/>
            <ac:spMk id="15" creationId="{B54A76D4-20D9-883F-C352-7E4AF443E8B7}"/>
          </ac:spMkLst>
        </pc:spChg>
      </pc:sldChg>
      <pc:sldChg chg="modSp add mod">
        <pc:chgData name="Titouan Martel" userId="b00d3c6f-7167-4193-84ef-17f6a3fbf71d" providerId="ADAL" clId="{274AD0EC-DDE1-9744-BCFC-CF6581355924}" dt="2024-01-16T09:56:23.090" v="358" actId="207"/>
        <pc:sldMkLst>
          <pc:docMk/>
          <pc:sldMk cId="1600166269" sldId="2147308818"/>
        </pc:sldMkLst>
        <pc:spChg chg="mod">
          <ac:chgData name="Titouan Martel" userId="b00d3c6f-7167-4193-84ef-17f6a3fbf71d" providerId="ADAL" clId="{274AD0EC-DDE1-9744-BCFC-CF6581355924}" dt="2024-01-16T09:56:18.284" v="357" actId="208"/>
          <ac:spMkLst>
            <pc:docMk/>
            <pc:sldMk cId="1600166269" sldId="2147308818"/>
            <ac:spMk id="7" creationId="{1B2CD8D0-58AF-75A0-0FE6-89F51E67492E}"/>
          </ac:spMkLst>
        </pc:spChg>
        <pc:spChg chg="mod">
          <ac:chgData name="Titouan Martel" userId="b00d3c6f-7167-4193-84ef-17f6a3fbf71d" providerId="ADAL" clId="{274AD0EC-DDE1-9744-BCFC-CF6581355924}" dt="2024-01-16T09:56:23.090" v="358" actId="207"/>
          <ac:spMkLst>
            <pc:docMk/>
            <pc:sldMk cId="1600166269" sldId="2147308818"/>
            <ac:spMk id="28" creationId="{70F1CCB6-45D1-84AA-7088-8752C306C553}"/>
          </ac:spMkLst>
        </pc:spChg>
      </pc:sldChg>
      <pc:sldChg chg="del">
        <pc:chgData name="Titouan Martel" userId="b00d3c6f-7167-4193-84ef-17f6a3fbf71d" providerId="ADAL" clId="{274AD0EC-DDE1-9744-BCFC-CF6581355924}" dt="2024-01-16T09:30:51.169" v="82" actId="2696"/>
        <pc:sldMkLst>
          <pc:docMk/>
          <pc:sldMk cId="1494187746" sldId="2147308824"/>
        </pc:sldMkLst>
      </pc:sldChg>
      <pc:sldChg chg="addSp modSp">
        <pc:chgData name="Titouan Martel" userId="b00d3c6f-7167-4193-84ef-17f6a3fbf71d" providerId="ADAL" clId="{274AD0EC-DDE1-9744-BCFC-CF6581355924}" dt="2024-01-16T09:57:46.237" v="365"/>
        <pc:sldMkLst>
          <pc:docMk/>
          <pc:sldMk cId="3165342917" sldId="2147377214"/>
        </pc:sldMkLst>
        <pc:spChg chg="add mod">
          <ac:chgData name="Titouan Martel" userId="b00d3c6f-7167-4193-84ef-17f6a3fbf71d" providerId="ADAL" clId="{274AD0EC-DDE1-9744-BCFC-CF6581355924}" dt="2024-01-16T09:57:46.237" v="365"/>
          <ac:spMkLst>
            <pc:docMk/>
            <pc:sldMk cId="3165342917" sldId="2147377214"/>
            <ac:spMk id="3" creationId="{390CF469-9F2E-B015-C2E0-29B7B936E146}"/>
          </ac:spMkLst>
        </pc:spChg>
      </pc:sldChg>
      <pc:sldChg chg="addSp modSp del mod">
        <pc:chgData name="Titouan Martel" userId="b00d3c6f-7167-4193-84ef-17f6a3fbf71d" providerId="ADAL" clId="{274AD0EC-DDE1-9744-BCFC-CF6581355924}" dt="2024-01-16T09:52:17.936" v="316" actId="2696"/>
        <pc:sldMkLst>
          <pc:docMk/>
          <pc:sldMk cId="3215369774" sldId="2147377215"/>
        </pc:sldMkLst>
        <pc:spChg chg="mod">
          <ac:chgData name="Titouan Martel" userId="b00d3c6f-7167-4193-84ef-17f6a3fbf71d" providerId="ADAL" clId="{274AD0EC-DDE1-9744-BCFC-CF6581355924}" dt="2024-01-16T09:41:05.754" v="207" actId="1076"/>
          <ac:spMkLst>
            <pc:docMk/>
            <pc:sldMk cId="3215369774" sldId="2147377215"/>
            <ac:spMk id="2" creationId="{B5E75F94-A2AF-2C7D-2101-6432AA182E79}"/>
          </ac:spMkLst>
        </pc:spChg>
        <pc:spChg chg="add mod">
          <ac:chgData name="Titouan Martel" userId="b00d3c6f-7167-4193-84ef-17f6a3fbf71d" providerId="ADAL" clId="{274AD0EC-DDE1-9744-BCFC-CF6581355924}" dt="2024-01-16T09:32:25.756" v="84"/>
          <ac:spMkLst>
            <pc:docMk/>
            <pc:sldMk cId="3215369774" sldId="2147377215"/>
            <ac:spMk id="3" creationId="{8425EE45-63A0-DBA6-1041-DBCB3D9E01F9}"/>
          </ac:spMkLst>
        </pc:spChg>
        <pc:spChg chg="mod">
          <ac:chgData name="Titouan Martel" userId="b00d3c6f-7167-4193-84ef-17f6a3fbf71d" providerId="ADAL" clId="{274AD0EC-DDE1-9744-BCFC-CF6581355924}" dt="2024-01-16T09:32:25.756" v="84"/>
          <ac:spMkLst>
            <pc:docMk/>
            <pc:sldMk cId="3215369774" sldId="2147377215"/>
            <ac:spMk id="18" creationId="{DC391244-B7DB-883E-7C88-98CD59642530}"/>
          </ac:spMkLst>
        </pc:spChg>
        <pc:spChg chg="mod">
          <ac:chgData name="Titouan Martel" userId="b00d3c6f-7167-4193-84ef-17f6a3fbf71d" providerId="ADAL" clId="{274AD0EC-DDE1-9744-BCFC-CF6581355924}" dt="2024-01-16T09:32:25.756" v="84"/>
          <ac:spMkLst>
            <pc:docMk/>
            <pc:sldMk cId="3215369774" sldId="2147377215"/>
            <ac:spMk id="19" creationId="{F26006B0-C94E-8027-6FF5-91B7EC675248}"/>
          </ac:spMkLst>
        </pc:spChg>
        <pc:spChg chg="add mod">
          <ac:chgData name="Titouan Martel" userId="b00d3c6f-7167-4193-84ef-17f6a3fbf71d" providerId="ADAL" clId="{274AD0EC-DDE1-9744-BCFC-CF6581355924}" dt="2024-01-16T09:32:25.756" v="84"/>
          <ac:spMkLst>
            <pc:docMk/>
            <pc:sldMk cId="3215369774" sldId="2147377215"/>
            <ac:spMk id="20" creationId="{CF4D6445-B0D4-AA64-667B-36D48B9BEB01}"/>
          </ac:spMkLst>
        </pc:spChg>
        <pc:spChg chg="add mod">
          <ac:chgData name="Titouan Martel" userId="b00d3c6f-7167-4193-84ef-17f6a3fbf71d" providerId="ADAL" clId="{274AD0EC-DDE1-9744-BCFC-CF6581355924}" dt="2024-01-16T09:32:25.756" v="84"/>
          <ac:spMkLst>
            <pc:docMk/>
            <pc:sldMk cId="3215369774" sldId="2147377215"/>
            <ac:spMk id="21" creationId="{4DB27263-1A45-3CFE-C2F1-F2CAC3DB4489}"/>
          </ac:spMkLst>
        </pc:spChg>
        <pc:spChg chg="add mod">
          <ac:chgData name="Titouan Martel" userId="b00d3c6f-7167-4193-84ef-17f6a3fbf71d" providerId="ADAL" clId="{274AD0EC-DDE1-9744-BCFC-CF6581355924}" dt="2024-01-16T09:32:25.756" v="84"/>
          <ac:spMkLst>
            <pc:docMk/>
            <pc:sldMk cId="3215369774" sldId="2147377215"/>
            <ac:spMk id="22" creationId="{42E37E18-4581-188F-79C8-F93A57924A96}"/>
          </ac:spMkLst>
        </pc:spChg>
        <pc:spChg chg="add mod">
          <ac:chgData name="Titouan Martel" userId="b00d3c6f-7167-4193-84ef-17f6a3fbf71d" providerId="ADAL" clId="{274AD0EC-DDE1-9744-BCFC-CF6581355924}" dt="2024-01-16T09:32:25.756" v="84"/>
          <ac:spMkLst>
            <pc:docMk/>
            <pc:sldMk cId="3215369774" sldId="2147377215"/>
            <ac:spMk id="23" creationId="{809B4D75-7A54-DD36-0DCB-643F950E0987}"/>
          </ac:spMkLst>
        </pc:spChg>
        <pc:spChg chg="add mod">
          <ac:chgData name="Titouan Martel" userId="b00d3c6f-7167-4193-84ef-17f6a3fbf71d" providerId="ADAL" clId="{274AD0EC-DDE1-9744-BCFC-CF6581355924}" dt="2024-01-16T09:32:27.207" v="85"/>
          <ac:spMkLst>
            <pc:docMk/>
            <pc:sldMk cId="3215369774" sldId="2147377215"/>
            <ac:spMk id="24" creationId="{14910AD1-3662-9F24-0D23-74639D687075}"/>
          </ac:spMkLst>
        </pc:spChg>
        <pc:spChg chg="add mod">
          <ac:chgData name="Titouan Martel" userId="b00d3c6f-7167-4193-84ef-17f6a3fbf71d" providerId="ADAL" clId="{274AD0EC-DDE1-9744-BCFC-CF6581355924}" dt="2024-01-16T09:32:25.756" v="84"/>
          <ac:spMkLst>
            <pc:docMk/>
            <pc:sldMk cId="3215369774" sldId="2147377215"/>
            <ac:spMk id="26" creationId="{366081BC-723E-D5FC-52C8-4EA44930C5C8}"/>
          </ac:spMkLst>
        </pc:spChg>
        <pc:spChg chg="add mod">
          <ac:chgData name="Titouan Martel" userId="b00d3c6f-7167-4193-84ef-17f6a3fbf71d" providerId="ADAL" clId="{274AD0EC-DDE1-9744-BCFC-CF6581355924}" dt="2024-01-16T09:32:25.756" v="84"/>
          <ac:spMkLst>
            <pc:docMk/>
            <pc:sldMk cId="3215369774" sldId="2147377215"/>
            <ac:spMk id="27" creationId="{35ABD7C6-D33D-83BC-440E-5368E3CB1722}"/>
          </ac:spMkLst>
        </pc:spChg>
        <pc:spChg chg="mod">
          <ac:chgData name="Titouan Martel" userId="b00d3c6f-7167-4193-84ef-17f6a3fbf71d" providerId="ADAL" clId="{274AD0EC-DDE1-9744-BCFC-CF6581355924}" dt="2024-01-16T09:32:25.756" v="84"/>
          <ac:spMkLst>
            <pc:docMk/>
            <pc:sldMk cId="3215369774" sldId="2147377215"/>
            <ac:spMk id="29" creationId="{DA926050-5DB9-CA6F-F603-482F3625A68D}"/>
          </ac:spMkLst>
        </pc:spChg>
        <pc:spChg chg="mod">
          <ac:chgData name="Titouan Martel" userId="b00d3c6f-7167-4193-84ef-17f6a3fbf71d" providerId="ADAL" clId="{274AD0EC-DDE1-9744-BCFC-CF6581355924}" dt="2024-01-16T09:32:25.756" v="84"/>
          <ac:spMkLst>
            <pc:docMk/>
            <pc:sldMk cId="3215369774" sldId="2147377215"/>
            <ac:spMk id="30" creationId="{E0FBFA2C-0C57-836E-3964-7956071E7387}"/>
          </ac:spMkLst>
        </pc:spChg>
        <pc:spChg chg="mod">
          <ac:chgData name="Titouan Martel" userId="b00d3c6f-7167-4193-84ef-17f6a3fbf71d" providerId="ADAL" clId="{274AD0EC-DDE1-9744-BCFC-CF6581355924}" dt="2024-01-16T09:32:25.756" v="84"/>
          <ac:spMkLst>
            <pc:docMk/>
            <pc:sldMk cId="3215369774" sldId="2147377215"/>
            <ac:spMk id="32" creationId="{F145C8E9-5AAF-C416-F595-39485E263A91}"/>
          </ac:spMkLst>
        </pc:spChg>
        <pc:spChg chg="mod">
          <ac:chgData name="Titouan Martel" userId="b00d3c6f-7167-4193-84ef-17f6a3fbf71d" providerId="ADAL" clId="{274AD0EC-DDE1-9744-BCFC-CF6581355924}" dt="2024-01-16T09:32:25.756" v="84"/>
          <ac:spMkLst>
            <pc:docMk/>
            <pc:sldMk cId="3215369774" sldId="2147377215"/>
            <ac:spMk id="33" creationId="{7B28D9AC-1852-7B02-A213-7C8362611FBA}"/>
          </ac:spMkLst>
        </pc:spChg>
        <pc:spChg chg="mod">
          <ac:chgData name="Titouan Martel" userId="b00d3c6f-7167-4193-84ef-17f6a3fbf71d" providerId="ADAL" clId="{274AD0EC-DDE1-9744-BCFC-CF6581355924}" dt="2024-01-16T09:32:25.756" v="84"/>
          <ac:spMkLst>
            <pc:docMk/>
            <pc:sldMk cId="3215369774" sldId="2147377215"/>
            <ac:spMk id="35" creationId="{4B59E215-CB29-D8F3-2097-18F04687A04B}"/>
          </ac:spMkLst>
        </pc:spChg>
        <pc:spChg chg="mod">
          <ac:chgData name="Titouan Martel" userId="b00d3c6f-7167-4193-84ef-17f6a3fbf71d" providerId="ADAL" clId="{274AD0EC-DDE1-9744-BCFC-CF6581355924}" dt="2024-01-16T09:32:25.756" v="84"/>
          <ac:spMkLst>
            <pc:docMk/>
            <pc:sldMk cId="3215369774" sldId="2147377215"/>
            <ac:spMk id="36" creationId="{38E24C5D-B9FF-3E39-DC85-26A64E5BA744}"/>
          </ac:spMkLst>
        </pc:spChg>
        <pc:spChg chg="add mod">
          <ac:chgData name="Titouan Martel" userId="b00d3c6f-7167-4193-84ef-17f6a3fbf71d" providerId="ADAL" clId="{274AD0EC-DDE1-9744-BCFC-CF6581355924}" dt="2024-01-16T09:32:27.207" v="85"/>
          <ac:spMkLst>
            <pc:docMk/>
            <pc:sldMk cId="3215369774" sldId="2147377215"/>
            <ac:spMk id="37" creationId="{DA21748A-E97C-CFDD-A48F-A03766F446EE}"/>
          </ac:spMkLst>
        </pc:spChg>
        <pc:spChg chg="add mod">
          <ac:chgData name="Titouan Martel" userId="b00d3c6f-7167-4193-84ef-17f6a3fbf71d" providerId="ADAL" clId="{274AD0EC-DDE1-9744-BCFC-CF6581355924}" dt="2024-01-16T09:32:27.207" v="85"/>
          <ac:spMkLst>
            <pc:docMk/>
            <pc:sldMk cId="3215369774" sldId="2147377215"/>
            <ac:spMk id="38" creationId="{9A2801CF-5DE7-447D-BEC1-303C40FECAA7}"/>
          </ac:spMkLst>
        </pc:spChg>
        <pc:spChg chg="add mod">
          <ac:chgData name="Titouan Martel" userId="b00d3c6f-7167-4193-84ef-17f6a3fbf71d" providerId="ADAL" clId="{274AD0EC-DDE1-9744-BCFC-CF6581355924}" dt="2024-01-16T09:32:27.207" v="85"/>
          <ac:spMkLst>
            <pc:docMk/>
            <pc:sldMk cId="3215369774" sldId="2147377215"/>
            <ac:spMk id="39" creationId="{13FA4B44-B39F-BDC4-9368-BDDB49AF6C48}"/>
          </ac:spMkLst>
        </pc:spChg>
        <pc:spChg chg="add mod">
          <ac:chgData name="Titouan Martel" userId="b00d3c6f-7167-4193-84ef-17f6a3fbf71d" providerId="ADAL" clId="{274AD0EC-DDE1-9744-BCFC-CF6581355924}" dt="2024-01-16T09:32:25.756" v="84"/>
          <ac:spMkLst>
            <pc:docMk/>
            <pc:sldMk cId="3215369774" sldId="2147377215"/>
            <ac:spMk id="40" creationId="{A09BA901-B34B-35AE-4766-1F49195C3B54}"/>
          </ac:spMkLst>
        </pc:spChg>
        <pc:spChg chg="mod">
          <ac:chgData name="Titouan Martel" userId="b00d3c6f-7167-4193-84ef-17f6a3fbf71d" providerId="ADAL" clId="{274AD0EC-DDE1-9744-BCFC-CF6581355924}" dt="2024-01-16T09:32:25.756" v="84"/>
          <ac:spMkLst>
            <pc:docMk/>
            <pc:sldMk cId="3215369774" sldId="2147377215"/>
            <ac:spMk id="42" creationId="{2752571D-694D-CD02-0F64-AC572A39F1EE}"/>
          </ac:spMkLst>
        </pc:spChg>
        <pc:spChg chg="mod">
          <ac:chgData name="Titouan Martel" userId="b00d3c6f-7167-4193-84ef-17f6a3fbf71d" providerId="ADAL" clId="{274AD0EC-DDE1-9744-BCFC-CF6581355924}" dt="2024-01-16T09:32:25.756" v="84"/>
          <ac:spMkLst>
            <pc:docMk/>
            <pc:sldMk cId="3215369774" sldId="2147377215"/>
            <ac:spMk id="43" creationId="{4C297717-5372-57B8-E3B6-DF48AA302AEE}"/>
          </ac:spMkLst>
        </pc:spChg>
        <pc:spChg chg="add mod">
          <ac:chgData name="Titouan Martel" userId="b00d3c6f-7167-4193-84ef-17f6a3fbf71d" providerId="ADAL" clId="{274AD0EC-DDE1-9744-BCFC-CF6581355924}" dt="2024-01-16T09:32:25.756" v="84"/>
          <ac:spMkLst>
            <pc:docMk/>
            <pc:sldMk cId="3215369774" sldId="2147377215"/>
            <ac:spMk id="44" creationId="{0C399C78-C466-44CA-768D-0B0F4B5D3855}"/>
          </ac:spMkLst>
        </pc:spChg>
        <pc:spChg chg="add mod">
          <ac:chgData name="Titouan Martel" userId="b00d3c6f-7167-4193-84ef-17f6a3fbf71d" providerId="ADAL" clId="{274AD0EC-DDE1-9744-BCFC-CF6581355924}" dt="2024-01-16T09:32:25.756" v="84"/>
          <ac:spMkLst>
            <pc:docMk/>
            <pc:sldMk cId="3215369774" sldId="2147377215"/>
            <ac:spMk id="45" creationId="{3F34A99B-9664-D7D5-745C-AF4B1B8D6C0C}"/>
          </ac:spMkLst>
        </pc:spChg>
        <pc:spChg chg="add mod">
          <ac:chgData name="Titouan Martel" userId="b00d3c6f-7167-4193-84ef-17f6a3fbf71d" providerId="ADAL" clId="{274AD0EC-DDE1-9744-BCFC-CF6581355924}" dt="2024-01-16T09:32:25.756" v="84"/>
          <ac:spMkLst>
            <pc:docMk/>
            <pc:sldMk cId="3215369774" sldId="2147377215"/>
            <ac:spMk id="46" creationId="{C79D0E4F-04CF-1919-E0B3-87DFB2C5569D}"/>
          </ac:spMkLst>
        </pc:spChg>
        <pc:spChg chg="add mod">
          <ac:chgData name="Titouan Martel" userId="b00d3c6f-7167-4193-84ef-17f6a3fbf71d" providerId="ADAL" clId="{274AD0EC-DDE1-9744-BCFC-CF6581355924}" dt="2024-01-16T09:32:27.207" v="85"/>
          <ac:spMkLst>
            <pc:docMk/>
            <pc:sldMk cId="3215369774" sldId="2147377215"/>
            <ac:spMk id="47" creationId="{93E1E7C0-B0E9-D84A-A5AC-974BE96869B3}"/>
          </ac:spMkLst>
        </pc:spChg>
        <pc:spChg chg="mod">
          <ac:chgData name="Titouan Martel" userId="b00d3c6f-7167-4193-84ef-17f6a3fbf71d" providerId="ADAL" clId="{274AD0EC-DDE1-9744-BCFC-CF6581355924}" dt="2024-01-16T09:32:25.756" v="84"/>
          <ac:spMkLst>
            <pc:docMk/>
            <pc:sldMk cId="3215369774" sldId="2147377215"/>
            <ac:spMk id="49" creationId="{F1184360-1B82-570F-D7D9-2CBE5872C448}"/>
          </ac:spMkLst>
        </pc:spChg>
        <pc:spChg chg="mod">
          <ac:chgData name="Titouan Martel" userId="b00d3c6f-7167-4193-84ef-17f6a3fbf71d" providerId="ADAL" clId="{274AD0EC-DDE1-9744-BCFC-CF6581355924}" dt="2024-01-16T09:32:25.756" v="84"/>
          <ac:spMkLst>
            <pc:docMk/>
            <pc:sldMk cId="3215369774" sldId="2147377215"/>
            <ac:spMk id="50" creationId="{C293D228-8BF9-8DFB-24EC-91A70446744E}"/>
          </ac:spMkLst>
        </pc:spChg>
        <pc:spChg chg="mod">
          <ac:chgData name="Titouan Martel" userId="b00d3c6f-7167-4193-84ef-17f6a3fbf71d" providerId="ADAL" clId="{274AD0EC-DDE1-9744-BCFC-CF6581355924}" dt="2024-01-16T09:32:25.756" v="84"/>
          <ac:spMkLst>
            <pc:docMk/>
            <pc:sldMk cId="3215369774" sldId="2147377215"/>
            <ac:spMk id="52" creationId="{35C11399-6A8C-D03B-7094-B353E395F7E8}"/>
          </ac:spMkLst>
        </pc:spChg>
        <pc:spChg chg="mod">
          <ac:chgData name="Titouan Martel" userId="b00d3c6f-7167-4193-84ef-17f6a3fbf71d" providerId="ADAL" clId="{274AD0EC-DDE1-9744-BCFC-CF6581355924}" dt="2024-01-16T09:32:25.756" v="84"/>
          <ac:spMkLst>
            <pc:docMk/>
            <pc:sldMk cId="3215369774" sldId="2147377215"/>
            <ac:spMk id="53" creationId="{FF0F689B-9434-33ED-5B8B-78E9AD679E96}"/>
          </ac:spMkLst>
        </pc:spChg>
        <pc:spChg chg="mod">
          <ac:chgData name="Titouan Martel" userId="b00d3c6f-7167-4193-84ef-17f6a3fbf71d" providerId="ADAL" clId="{274AD0EC-DDE1-9744-BCFC-CF6581355924}" dt="2024-01-16T09:32:25.756" v="84"/>
          <ac:spMkLst>
            <pc:docMk/>
            <pc:sldMk cId="3215369774" sldId="2147377215"/>
            <ac:spMk id="55" creationId="{69C7E24D-A949-497D-66DB-ECC48B376D57}"/>
          </ac:spMkLst>
        </pc:spChg>
        <pc:spChg chg="mod">
          <ac:chgData name="Titouan Martel" userId="b00d3c6f-7167-4193-84ef-17f6a3fbf71d" providerId="ADAL" clId="{274AD0EC-DDE1-9744-BCFC-CF6581355924}" dt="2024-01-16T09:32:25.756" v="84"/>
          <ac:spMkLst>
            <pc:docMk/>
            <pc:sldMk cId="3215369774" sldId="2147377215"/>
            <ac:spMk id="56" creationId="{F7B8BC9D-8F2F-83DE-4159-8306D1EEB342}"/>
          </ac:spMkLst>
        </pc:spChg>
        <pc:spChg chg="add mod">
          <ac:chgData name="Titouan Martel" userId="b00d3c6f-7167-4193-84ef-17f6a3fbf71d" providerId="ADAL" clId="{274AD0EC-DDE1-9744-BCFC-CF6581355924}" dt="2024-01-16T09:32:27.207" v="85"/>
          <ac:spMkLst>
            <pc:docMk/>
            <pc:sldMk cId="3215369774" sldId="2147377215"/>
            <ac:spMk id="57" creationId="{4DD1D4E5-4D54-AEF4-8214-83A0D01D35D1}"/>
          </ac:spMkLst>
        </pc:spChg>
        <pc:spChg chg="add mod">
          <ac:chgData name="Titouan Martel" userId="b00d3c6f-7167-4193-84ef-17f6a3fbf71d" providerId="ADAL" clId="{274AD0EC-DDE1-9744-BCFC-CF6581355924}" dt="2024-01-16T09:32:27.207" v="85"/>
          <ac:spMkLst>
            <pc:docMk/>
            <pc:sldMk cId="3215369774" sldId="2147377215"/>
            <ac:spMk id="58" creationId="{5F21E2BD-B1DD-7B4B-B23D-B8F9B1474648}"/>
          </ac:spMkLst>
        </pc:spChg>
        <pc:spChg chg="add mod">
          <ac:chgData name="Titouan Martel" userId="b00d3c6f-7167-4193-84ef-17f6a3fbf71d" providerId="ADAL" clId="{274AD0EC-DDE1-9744-BCFC-CF6581355924}" dt="2024-01-16T09:32:27.207" v="85"/>
          <ac:spMkLst>
            <pc:docMk/>
            <pc:sldMk cId="3215369774" sldId="2147377215"/>
            <ac:spMk id="59" creationId="{E2A6FF2A-0359-6F33-E9E0-E5983B889347}"/>
          </ac:spMkLst>
        </pc:spChg>
        <pc:spChg chg="add mod">
          <ac:chgData name="Titouan Martel" userId="b00d3c6f-7167-4193-84ef-17f6a3fbf71d" providerId="ADAL" clId="{274AD0EC-DDE1-9744-BCFC-CF6581355924}" dt="2024-01-16T09:32:25.756" v="84"/>
          <ac:spMkLst>
            <pc:docMk/>
            <pc:sldMk cId="3215369774" sldId="2147377215"/>
            <ac:spMk id="60" creationId="{90F84CBD-A265-519B-AA7E-A7ADF0BB8EAE}"/>
          </ac:spMkLst>
        </pc:spChg>
        <pc:spChg chg="add mod">
          <ac:chgData name="Titouan Martel" userId="b00d3c6f-7167-4193-84ef-17f6a3fbf71d" providerId="ADAL" clId="{274AD0EC-DDE1-9744-BCFC-CF6581355924}" dt="2024-01-16T09:32:25.756" v="84"/>
          <ac:spMkLst>
            <pc:docMk/>
            <pc:sldMk cId="3215369774" sldId="2147377215"/>
            <ac:spMk id="61" creationId="{78C88042-E864-7F6A-77BA-2203F158925E}"/>
          </ac:spMkLst>
        </pc:spChg>
        <pc:spChg chg="add mod">
          <ac:chgData name="Titouan Martel" userId="b00d3c6f-7167-4193-84ef-17f6a3fbf71d" providerId="ADAL" clId="{274AD0EC-DDE1-9744-BCFC-CF6581355924}" dt="2024-01-16T09:32:25.756" v="84"/>
          <ac:spMkLst>
            <pc:docMk/>
            <pc:sldMk cId="3215369774" sldId="2147377215"/>
            <ac:spMk id="62" creationId="{E235C64B-A962-D0FA-1B30-D2CD2A31C429}"/>
          </ac:spMkLst>
        </pc:spChg>
        <pc:spChg chg="mod">
          <ac:chgData name="Titouan Martel" userId="b00d3c6f-7167-4193-84ef-17f6a3fbf71d" providerId="ADAL" clId="{274AD0EC-DDE1-9744-BCFC-CF6581355924}" dt="2024-01-16T09:32:25.756" v="84"/>
          <ac:spMkLst>
            <pc:docMk/>
            <pc:sldMk cId="3215369774" sldId="2147377215"/>
            <ac:spMk id="64" creationId="{7BFB3E42-ED13-A89E-74D4-A4855C53CB43}"/>
          </ac:spMkLst>
        </pc:spChg>
        <pc:spChg chg="mod">
          <ac:chgData name="Titouan Martel" userId="b00d3c6f-7167-4193-84ef-17f6a3fbf71d" providerId="ADAL" clId="{274AD0EC-DDE1-9744-BCFC-CF6581355924}" dt="2024-01-16T09:32:25.756" v="84"/>
          <ac:spMkLst>
            <pc:docMk/>
            <pc:sldMk cId="3215369774" sldId="2147377215"/>
            <ac:spMk id="65" creationId="{CE338AF2-5343-3891-6111-736EE6472A20}"/>
          </ac:spMkLst>
        </pc:spChg>
        <pc:spChg chg="add mod">
          <ac:chgData name="Titouan Martel" userId="b00d3c6f-7167-4193-84ef-17f6a3fbf71d" providerId="ADAL" clId="{274AD0EC-DDE1-9744-BCFC-CF6581355924}" dt="2024-01-16T09:32:27.207" v="85"/>
          <ac:spMkLst>
            <pc:docMk/>
            <pc:sldMk cId="3215369774" sldId="2147377215"/>
            <ac:spMk id="66" creationId="{BD2ABFF1-5593-2F8F-DCDB-7208B03BC94B}"/>
          </ac:spMkLst>
        </pc:spChg>
        <pc:spChg chg="add mod">
          <ac:chgData name="Titouan Martel" userId="b00d3c6f-7167-4193-84ef-17f6a3fbf71d" providerId="ADAL" clId="{274AD0EC-DDE1-9744-BCFC-CF6581355924}" dt="2024-01-16T09:32:25.756" v="84"/>
          <ac:spMkLst>
            <pc:docMk/>
            <pc:sldMk cId="3215369774" sldId="2147377215"/>
            <ac:spMk id="67" creationId="{C720FB28-6214-D9AE-CD59-740D111B2648}"/>
          </ac:spMkLst>
        </pc:spChg>
        <pc:spChg chg="add mod">
          <ac:chgData name="Titouan Martel" userId="b00d3c6f-7167-4193-84ef-17f6a3fbf71d" providerId="ADAL" clId="{274AD0EC-DDE1-9744-BCFC-CF6581355924}" dt="2024-01-16T09:32:25.756" v="84"/>
          <ac:spMkLst>
            <pc:docMk/>
            <pc:sldMk cId="3215369774" sldId="2147377215"/>
            <ac:spMk id="68" creationId="{9AF920C6-C319-BDDA-0BDB-94A6314B2EED}"/>
          </ac:spMkLst>
        </pc:spChg>
        <pc:spChg chg="add mod">
          <ac:chgData name="Titouan Martel" userId="b00d3c6f-7167-4193-84ef-17f6a3fbf71d" providerId="ADAL" clId="{274AD0EC-DDE1-9744-BCFC-CF6581355924}" dt="2024-01-16T09:32:27.207" v="85"/>
          <ac:spMkLst>
            <pc:docMk/>
            <pc:sldMk cId="3215369774" sldId="2147377215"/>
            <ac:spMk id="69" creationId="{57A43505-69A1-3C92-AC88-B717B2D7BFEF}"/>
          </ac:spMkLst>
        </pc:spChg>
        <pc:spChg chg="add mod">
          <ac:chgData name="Titouan Martel" userId="b00d3c6f-7167-4193-84ef-17f6a3fbf71d" providerId="ADAL" clId="{274AD0EC-DDE1-9744-BCFC-CF6581355924}" dt="2024-01-16T09:32:27.207" v="85"/>
          <ac:spMkLst>
            <pc:docMk/>
            <pc:sldMk cId="3215369774" sldId="2147377215"/>
            <ac:spMk id="70" creationId="{4291AF6E-5C5B-9E79-9AC4-6D7A80708501}"/>
          </ac:spMkLst>
        </pc:spChg>
        <pc:grpChg chg="add mod">
          <ac:chgData name="Titouan Martel" userId="b00d3c6f-7167-4193-84ef-17f6a3fbf71d" providerId="ADAL" clId="{274AD0EC-DDE1-9744-BCFC-CF6581355924}" dt="2024-01-16T09:32:25.756" v="84"/>
          <ac:grpSpMkLst>
            <pc:docMk/>
            <pc:sldMk cId="3215369774" sldId="2147377215"/>
            <ac:grpSpMk id="16" creationId="{6ABCAA37-87F8-C77B-A108-56E29F96BABC}"/>
          </ac:grpSpMkLst>
        </pc:grpChg>
        <pc:grpChg chg="add mod">
          <ac:chgData name="Titouan Martel" userId="b00d3c6f-7167-4193-84ef-17f6a3fbf71d" providerId="ADAL" clId="{274AD0EC-DDE1-9744-BCFC-CF6581355924}" dt="2024-01-16T09:32:25.756" v="84"/>
          <ac:grpSpMkLst>
            <pc:docMk/>
            <pc:sldMk cId="3215369774" sldId="2147377215"/>
            <ac:grpSpMk id="28" creationId="{E1BF1E5D-BB8E-BF76-0F04-4668186FD56E}"/>
          </ac:grpSpMkLst>
        </pc:grpChg>
        <pc:grpChg chg="add mod">
          <ac:chgData name="Titouan Martel" userId="b00d3c6f-7167-4193-84ef-17f6a3fbf71d" providerId="ADAL" clId="{274AD0EC-DDE1-9744-BCFC-CF6581355924}" dt="2024-01-16T09:32:25.756" v="84"/>
          <ac:grpSpMkLst>
            <pc:docMk/>
            <pc:sldMk cId="3215369774" sldId="2147377215"/>
            <ac:grpSpMk id="31" creationId="{B93E6B24-D632-D4EE-602A-7DB8F2D0CBDC}"/>
          </ac:grpSpMkLst>
        </pc:grpChg>
        <pc:grpChg chg="add mod">
          <ac:chgData name="Titouan Martel" userId="b00d3c6f-7167-4193-84ef-17f6a3fbf71d" providerId="ADAL" clId="{274AD0EC-DDE1-9744-BCFC-CF6581355924}" dt="2024-01-16T09:32:25.756" v="84"/>
          <ac:grpSpMkLst>
            <pc:docMk/>
            <pc:sldMk cId="3215369774" sldId="2147377215"/>
            <ac:grpSpMk id="34" creationId="{10A28137-5590-7F26-7979-1694DC433192}"/>
          </ac:grpSpMkLst>
        </pc:grpChg>
        <pc:grpChg chg="add mod">
          <ac:chgData name="Titouan Martel" userId="b00d3c6f-7167-4193-84ef-17f6a3fbf71d" providerId="ADAL" clId="{274AD0EC-DDE1-9744-BCFC-CF6581355924}" dt="2024-01-16T09:32:25.756" v="84"/>
          <ac:grpSpMkLst>
            <pc:docMk/>
            <pc:sldMk cId="3215369774" sldId="2147377215"/>
            <ac:grpSpMk id="41" creationId="{5601EB0B-F992-1907-CD18-5ACB0E022C90}"/>
          </ac:grpSpMkLst>
        </pc:grpChg>
        <pc:grpChg chg="add mod">
          <ac:chgData name="Titouan Martel" userId="b00d3c6f-7167-4193-84ef-17f6a3fbf71d" providerId="ADAL" clId="{274AD0EC-DDE1-9744-BCFC-CF6581355924}" dt="2024-01-16T09:32:25.756" v="84"/>
          <ac:grpSpMkLst>
            <pc:docMk/>
            <pc:sldMk cId="3215369774" sldId="2147377215"/>
            <ac:grpSpMk id="48" creationId="{2490F55D-02AF-2AA3-F89B-A5CCE12A39C0}"/>
          </ac:grpSpMkLst>
        </pc:grpChg>
        <pc:grpChg chg="add mod">
          <ac:chgData name="Titouan Martel" userId="b00d3c6f-7167-4193-84ef-17f6a3fbf71d" providerId="ADAL" clId="{274AD0EC-DDE1-9744-BCFC-CF6581355924}" dt="2024-01-16T09:32:25.756" v="84"/>
          <ac:grpSpMkLst>
            <pc:docMk/>
            <pc:sldMk cId="3215369774" sldId="2147377215"/>
            <ac:grpSpMk id="51" creationId="{B00119BE-8EB0-078F-E13A-DBE413BE26A3}"/>
          </ac:grpSpMkLst>
        </pc:grpChg>
        <pc:grpChg chg="add mod">
          <ac:chgData name="Titouan Martel" userId="b00d3c6f-7167-4193-84ef-17f6a3fbf71d" providerId="ADAL" clId="{274AD0EC-DDE1-9744-BCFC-CF6581355924}" dt="2024-01-16T09:32:25.756" v="84"/>
          <ac:grpSpMkLst>
            <pc:docMk/>
            <pc:sldMk cId="3215369774" sldId="2147377215"/>
            <ac:grpSpMk id="54" creationId="{45455EBA-308F-7AF5-EFD9-56CA7B1DD83C}"/>
          </ac:grpSpMkLst>
        </pc:grpChg>
        <pc:grpChg chg="add mod">
          <ac:chgData name="Titouan Martel" userId="b00d3c6f-7167-4193-84ef-17f6a3fbf71d" providerId="ADAL" clId="{274AD0EC-DDE1-9744-BCFC-CF6581355924}" dt="2024-01-16T09:32:25.756" v="84"/>
          <ac:grpSpMkLst>
            <pc:docMk/>
            <pc:sldMk cId="3215369774" sldId="2147377215"/>
            <ac:grpSpMk id="63" creationId="{C995695E-2603-32ED-5368-30C53F015C6F}"/>
          </ac:grpSpMkLst>
        </pc:grpChg>
        <pc:picChg chg="add mod">
          <ac:chgData name="Titouan Martel" userId="b00d3c6f-7167-4193-84ef-17f6a3fbf71d" providerId="ADAL" clId="{274AD0EC-DDE1-9744-BCFC-CF6581355924}" dt="2024-01-16T09:32:25.756" v="84"/>
          <ac:picMkLst>
            <pc:docMk/>
            <pc:sldMk cId="3215369774" sldId="2147377215"/>
            <ac:picMk id="25" creationId="{13DCA5A7-127B-8412-20C0-747B10299FAE}"/>
          </ac:picMkLst>
        </pc:picChg>
      </pc:sldChg>
      <pc:sldChg chg="modSp del mod">
        <pc:chgData name="Titouan Martel" userId="b00d3c6f-7167-4193-84ef-17f6a3fbf71d" providerId="ADAL" clId="{274AD0EC-DDE1-9744-BCFC-CF6581355924}" dt="2024-01-16T09:24:59.613" v="67" actId="2696"/>
        <pc:sldMkLst>
          <pc:docMk/>
          <pc:sldMk cId="3803481586" sldId="2147377218"/>
        </pc:sldMkLst>
        <pc:spChg chg="mod">
          <ac:chgData name="Titouan Martel" userId="b00d3c6f-7167-4193-84ef-17f6a3fbf71d" providerId="ADAL" clId="{274AD0EC-DDE1-9744-BCFC-CF6581355924}" dt="2024-01-16T09:21:22.413" v="49" actId="27636"/>
          <ac:spMkLst>
            <pc:docMk/>
            <pc:sldMk cId="3803481586" sldId="2147377218"/>
            <ac:spMk id="6" creationId="{299E1007-41B8-3B1A-C97C-CD904757874D}"/>
          </ac:spMkLst>
        </pc:spChg>
        <pc:spChg chg="mod">
          <ac:chgData name="Titouan Martel" userId="b00d3c6f-7167-4193-84ef-17f6a3fbf71d" providerId="ADAL" clId="{274AD0EC-DDE1-9744-BCFC-CF6581355924}" dt="2024-01-16T09:21:22.426" v="51" actId="27636"/>
          <ac:spMkLst>
            <pc:docMk/>
            <pc:sldMk cId="3803481586" sldId="2147377218"/>
            <ac:spMk id="7" creationId="{64182334-7637-BB00-723B-98A9354E39A9}"/>
          </ac:spMkLst>
        </pc:spChg>
        <pc:spChg chg="mod">
          <ac:chgData name="Titouan Martel" userId="b00d3c6f-7167-4193-84ef-17f6a3fbf71d" providerId="ADAL" clId="{274AD0EC-DDE1-9744-BCFC-CF6581355924}" dt="2024-01-16T09:21:22.418" v="50" actId="27636"/>
          <ac:spMkLst>
            <pc:docMk/>
            <pc:sldMk cId="3803481586" sldId="2147377218"/>
            <ac:spMk id="8" creationId="{5D9322A5-D009-9843-F1A9-DFE7676160AA}"/>
          </ac:spMkLst>
        </pc:spChg>
      </pc:sldChg>
      <pc:sldChg chg="addSp delSp modSp new del mod">
        <pc:chgData name="Titouan Martel" userId="b00d3c6f-7167-4193-84ef-17f6a3fbf71d" providerId="ADAL" clId="{274AD0EC-DDE1-9744-BCFC-CF6581355924}" dt="2024-01-16T09:24:48.488" v="65" actId="2696"/>
        <pc:sldMkLst>
          <pc:docMk/>
          <pc:sldMk cId="2625959405" sldId="2147377220"/>
        </pc:sldMkLst>
        <pc:spChg chg="del">
          <ac:chgData name="Titouan Martel" userId="b00d3c6f-7167-4193-84ef-17f6a3fbf71d" providerId="ADAL" clId="{274AD0EC-DDE1-9744-BCFC-CF6581355924}" dt="2024-01-16T09:23:24.615" v="58" actId="478"/>
          <ac:spMkLst>
            <pc:docMk/>
            <pc:sldMk cId="2625959405" sldId="2147377220"/>
            <ac:spMk id="5" creationId="{9E7DAFE6-ECE1-F7A5-9DC5-E07217735156}"/>
          </ac:spMkLst>
        </pc:spChg>
        <pc:spChg chg="del">
          <ac:chgData name="Titouan Martel" userId="b00d3c6f-7167-4193-84ef-17f6a3fbf71d" providerId="ADAL" clId="{274AD0EC-DDE1-9744-BCFC-CF6581355924}" dt="2024-01-16T09:23:15.513" v="56" actId="478"/>
          <ac:spMkLst>
            <pc:docMk/>
            <pc:sldMk cId="2625959405" sldId="2147377220"/>
            <ac:spMk id="6" creationId="{7BA6568F-43DA-E891-F292-127B1D15F3A3}"/>
          </ac:spMkLst>
        </pc:spChg>
        <pc:spChg chg="add mod">
          <ac:chgData name="Titouan Martel" userId="b00d3c6f-7167-4193-84ef-17f6a3fbf71d" providerId="ADAL" clId="{274AD0EC-DDE1-9744-BCFC-CF6581355924}" dt="2024-01-16T09:23:16.182" v="57"/>
          <ac:spMkLst>
            <pc:docMk/>
            <pc:sldMk cId="2625959405" sldId="2147377220"/>
            <ac:spMk id="7" creationId="{B0088009-D929-04AC-AB83-ED13733B849D}"/>
          </ac:spMkLst>
        </pc:spChg>
        <pc:spChg chg="add mod">
          <ac:chgData name="Titouan Martel" userId="b00d3c6f-7167-4193-84ef-17f6a3fbf71d" providerId="ADAL" clId="{274AD0EC-DDE1-9744-BCFC-CF6581355924}" dt="2024-01-16T09:23:16.182" v="57"/>
          <ac:spMkLst>
            <pc:docMk/>
            <pc:sldMk cId="2625959405" sldId="2147377220"/>
            <ac:spMk id="8" creationId="{C23FD3D5-D4EA-2CB8-05FB-3C83ABD948D1}"/>
          </ac:spMkLst>
        </pc:spChg>
        <pc:spChg chg="add mod">
          <ac:chgData name="Titouan Martel" userId="b00d3c6f-7167-4193-84ef-17f6a3fbf71d" providerId="ADAL" clId="{274AD0EC-DDE1-9744-BCFC-CF6581355924}" dt="2024-01-16T09:23:16.182" v="57"/>
          <ac:spMkLst>
            <pc:docMk/>
            <pc:sldMk cId="2625959405" sldId="2147377220"/>
            <ac:spMk id="9" creationId="{83C0806C-FEFC-D742-9797-1DBC2D51CE8F}"/>
          </ac:spMkLst>
        </pc:spChg>
        <pc:spChg chg="add mod">
          <ac:chgData name="Titouan Martel" userId="b00d3c6f-7167-4193-84ef-17f6a3fbf71d" providerId="ADAL" clId="{274AD0EC-DDE1-9744-BCFC-CF6581355924}" dt="2024-01-16T09:23:16.182" v="57"/>
          <ac:spMkLst>
            <pc:docMk/>
            <pc:sldMk cId="2625959405" sldId="2147377220"/>
            <ac:spMk id="10" creationId="{02E9761F-1613-8761-7078-8336E87D6C67}"/>
          </ac:spMkLst>
        </pc:spChg>
        <pc:spChg chg="add mod">
          <ac:chgData name="Titouan Martel" userId="b00d3c6f-7167-4193-84ef-17f6a3fbf71d" providerId="ADAL" clId="{274AD0EC-DDE1-9744-BCFC-CF6581355924}" dt="2024-01-16T09:23:16.182" v="57"/>
          <ac:spMkLst>
            <pc:docMk/>
            <pc:sldMk cId="2625959405" sldId="2147377220"/>
            <ac:spMk id="11" creationId="{FF231B7B-4C6C-22DB-6C55-BEA79B2A0ED8}"/>
          </ac:spMkLst>
        </pc:spChg>
        <pc:spChg chg="add mod">
          <ac:chgData name="Titouan Martel" userId="b00d3c6f-7167-4193-84ef-17f6a3fbf71d" providerId="ADAL" clId="{274AD0EC-DDE1-9744-BCFC-CF6581355924}" dt="2024-01-16T09:23:16.182" v="57"/>
          <ac:spMkLst>
            <pc:docMk/>
            <pc:sldMk cId="2625959405" sldId="2147377220"/>
            <ac:spMk id="12" creationId="{86B48B30-41E6-053B-F57F-DEF8581A44F3}"/>
          </ac:spMkLst>
        </pc:spChg>
        <pc:spChg chg="add mod">
          <ac:chgData name="Titouan Martel" userId="b00d3c6f-7167-4193-84ef-17f6a3fbf71d" providerId="ADAL" clId="{274AD0EC-DDE1-9744-BCFC-CF6581355924}" dt="2024-01-16T09:23:16.182" v="57"/>
          <ac:spMkLst>
            <pc:docMk/>
            <pc:sldMk cId="2625959405" sldId="2147377220"/>
            <ac:spMk id="13" creationId="{274EBD3A-AF3D-E22A-EBAB-9FFEAC0786C1}"/>
          </ac:spMkLst>
        </pc:spChg>
      </pc:sldChg>
      <pc:sldChg chg="addSp modSp new mod">
        <pc:chgData name="Titouan Martel" userId="b00d3c6f-7167-4193-84ef-17f6a3fbf71d" providerId="ADAL" clId="{274AD0EC-DDE1-9744-BCFC-CF6581355924}" dt="2024-01-16T10:05:25.456" v="396" actId="1076"/>
        <pc:sldMkLst>
          <pc:docMk/>
          <pc:sldMk cId="1714693964" sldId="2147377221"/>
        </pc:sldMkLst>
        <pc:spChg chg="mod">
          <ac:chgData name="Titouan Martel" userId="b00d3c6f-7167-4193-84ef-17f6a3fbf71d" providerId="ADAL" clId="{274AD0EC-DDE1-9744-BCFC-CF6581355924}" dt="2024-01-16T09:24:56.235" v="66"/>
          <ac:spMkLst>
            <pc:docMk/>
            <pc:sldMk cId="1714693964" sldId="2147377221"/>
            <ac:spMk id="3" creationId="{2C9B5CC2-A62D-1BEE-25CA-8369A8DE6740}"/>
          </ac:spMkLst>
        </pc:spChg>
        <pc:spChg chg="add mod">
          <ac:chgData name="Titouan Martel" userId="b00d3c6f-7167-4193-84ef-17f6a3fbf71d" providerId="ADAL" clId="{274AD0EC-DDE1-9744-BCFC-CF6581355924}" dt="2024-01-16T09:25:17.768" v="68" actId="207"/>
          <ac:spMkLst>
            <pc:docMk/>
            <pc:sldMk cId="1714693964" sldId="2147377221"/>
            <ac:spMk id="5" creationId="{D5CADB76-BAAE-692D-5B93-AD43692AA50B}"/>
          </ac:spMkLst>
        </pc:spChg>
        <pc:spChg chg="add mod">
          <ac:chgData name="Titouan Martel" userId="b00d3c6f-7167-4193-84ef-17f6a3fbf71d" providerId="ADAL" clId="{274AD0EC-DDE1-9744-BCFC-CF6581355924}" dt="2024-01-16T09:24:42.099" v="64"/>
          <ac:spMkLst>
            <pc:docMk/>
            <pc:sldMk cId="1714693964" sldId="2147377221"/>
            <ac:spMk id="6" creationId="{1C9DEDBC-B36D-B686-9833-49AA12400AAA}"/>
          </ac:spMkLst>
        </pc:spChg>
        <pc:spChg chg="add mod">
          <ac:chgData name="Titouan Martel" userId="b00d3c6f-7167-4193-84ef-17f6a3fbf71d" providerId="ADAL" clId="{274AD0EC-DDE1-9744-BCFC-CF6581355924}" dt="2024-01-16T09:24:42.099" v="64"/>
          <ac:spMkLst>
            <pc:docMk/>
            <pc:sldMk cId="1714693964" sldId="2147377221"/>
            <ac:spMk id="7" creationId="{503466E8-3929-2F1C-27CE-757492274964}"/>
          </ac:spMkLst>
        </pc:spChg>
        <pc:spChg chg="add mod">
          <ac:chgData name="Titouan Martel" userId="b00d3c6f-7167-4193-84ef-17f6a3fbf71d" providerId="ADAL" clId="{274AD0EC-DDE1-9744-BCFC-CF6581355924}" dt="2024-01-16T09:24:42.099" v="64"/>
          <ac:spMkLst>
            <pc:docMk/>
            <pc:sldMk cId="1714693964" sldId="2147377221"/>
            <ac:spMk id="8" creationId="{BECC9FF3-4030-2AB8-181A-98C71B1573E4}"/>
          </ac:spMkLst>
        </pc:spChg>
        <pc:spChg chg="add mod">
          <ac:chgData name="Titouan Martel" userId="b00d3c6f-7167-4193-84ef-17f6a3fbf71d" providerId="ADAL" clId="{274AD0EC-DDE1-9744-BCFC-CF6581355924}" dt="2024-01-16T09:57:38.386" v="363"/>
          <ac:spMkLst>
            <pc:docMk/>
            <pc:sldMk cId="1714693964" sldId="2147377221"/>
            <ac:spMk id="9" creationId="{5280AF9B-97CE-C3C4-3E3D-710F64E76791}"/>
          </ac:spMkLst>
        </pc:spChg>
        <pc:picChg chg="add mod">
          <ac:chgData name="Titouan Martel" userId="b00d3c6f-7167-4193-84ef-17f6a3fbf71d" providerId="ADAL" clId="{274AD0EC-DDE1-9744-BCFC-CF6581355924}" dt="2024-01-16T10:05:25.456" v="396" actId="1076"/>
          <ac:picMkLst>
            <pc:docMk/>
            <pc:sldMk cId="1714693964" sldId="2147377221"/>
            <ac:picMk id="10" creationId="{8ADB948D-182A-3424-2745-07DCB2769F26}"/>
          </ac:picMkLst>
        </pc:picChg>
      </pc:sldChg>
      <pc:sldChg chg="addSp delSp modSp new del mod">
        <pc:chgData name="Titouan Martel" userId="b00d3c6f-7167-4193-84ef-17f6a3fbf71d" providerId="ADAL" clId="{274AD0EC-DDE1-9744-BCFC-CF6581355924}" dt="2024-01-16T09:30:54.383" v="83" actId="2696"/>
        <pc:sldMkLst>
          <pc:docMk/>
          <pc:sldMk cId="969403088" sldId="2147377222"/>
        </pc:sldMkLst>
        <pc:spChg chg="del">
          <ac:chgData name="Titouan Martel" userId="b00d3c6f-7167-4193-84ef-17f6a3fbf71d" providerId="ADAL" clId="{274AD0EC-DDE1-9744-BCFC-CF6581355924}" dt="2024-01-16T09:26:48.637" v="71" actId="478"/>
          <ac:spMkLst>
            <pc:docMk/>
            <pc:sldMk cId="969403088" sldId="2147377222"/>
            <ac:spMk id="4" creationId="{4066A6E7-3FFA-4BBF-D572-DE90272B0C4E}"/>
          </ac:spMkLst>
        </pc:spChg>
        <pc:spChg chg="del">
          <ac:chgData name="Titouan Martel" userId="b00d3c6f-7167-4193-84ef-17f6a3fbf71d" providerId="ADAL" clId="{274AD0EC-DDE1-9744-BCFC-CF6581355924}" dt="2024-01-16T09:26:51.619" v="72" actId="478"/>
          <ac:spMkLst>
            <pc:docMk/>
            <pc:sldMk cId="969403088" sldId="2147377222"/>
            <ac:spMk id="5" creationId="{6C2802C6-A992-2C63-D8F8-8EF10DE98996}"/>
          </ac:spMkLst>
        </pc:spChg>
        <pc:spChg chg="del">
          <ac:chgData name="Titouan Martel" userId="b00d3c6f-7167-4193-84ef-17f6a3fbf71d" providerId="ADAL" clId="{274AD0EC-DDE1-9744-BCFC-CF6581355924}" dt="2024-01-16T09:26:47.568" v="70" actId="478"/>
          <ac:spMkLst>
            <pc:docMk/>
            <pc:sldMk cId="969403088" sldId="2147377222"/>
            <ac:spMk id="6" creationId="{E19ECDA8-CBDB-1D5A-CBBE-4D1798FE0E7E}"/>
          </ac:spMkLst>
        </pc:spChg>
        <pc:spChg chg="add mod">
          <ac:chgData name="Titouan Martel" userId="b00d3c6f-7167-4193-84ef-17f6a3fbf71d" providerId="ADAL" clId="{274AD0EC-DDE1-9744-BCFC-CF6581355924}" dt="2024-01-16T09:26:52.021" v="73"/>
          <ac:spMkLst>
            <pc:docMk/>
            <pc:sldMk cId="969403088" sldId="2147377222"/>
            <ac:spMk id="7" creationId="{ED195052-7D18-3AD9-F231-45D1FB29407E}"/>
          </ac:spMkLst>
        </pc:spChg>
        <pc:spChg chg="add mod">
          <ac:chgData name="Titouan Martel" userId="b00d3c6f-7167-4193-84ef-17f6a3fbf71d" providerId="ADAL" clId="{274AD0EC-DDE1-9744-BCFC-CF6581355924}" dt="2024-01-16T09:26:52.021" v="73"/>
          <ac:spMkLst>
            <pc:docMk/>
            <pc:sldMk cId="969403088" sldId="2147377222"/>
            <ac:spMk id="8" creationId="{1097272E-ACD9-F877-7C9A-F6C0CEC83837}"/>
          </ac:spMkLst>
        </pc:spChg>
        <pc:spChg chg="add mod">
          <ac:chgData name="Titouan Martel" userId="b00d3c6f-7167-4193-84ef-17f6a3fbf71d" providerId="ADAL" clId="{274AD0EC-DDE1-9744-BCFC-CF6581355924}" dt="2024-01-16T09:26:52.021" v="73"/>
          <ac:spMkLst>
            <pc:docMk/>
            <pc:sldMk cId="969403088" sldId="2147377222"/>
            <ac:spMk id="9" creationId="{F6E1BBF9-C497-86D4-C786-3BFBE19A7B82}"/>
          </ac:spMkLst>
        </pc:spChg>
        <pc:spChg chg="add mod">
          <ac:chgData name="Titouan Martel" userId="b00d3c6f-7167-4193-84ef-17f6a3fbf71d" providerId="ADAL" clId="{274AD0EC-DDE1-9744-BCFC-CF6581355924}" dt="2024-01-16T09:26:52.021" v="73"/>
          <ac:spMkLst>
            <pc:docMk/>
            <pc:sldMk cId="969403088" sldId="2147377222"/>
            <ac:spMk id="10" creationId="{614BB352-7BBB-02F5-48D0-051C5A727699}"/>
          </ac:spMkLst>
        </pc:spChg>
        <pc:spChg chg="add mod">
          <ac:chgData name="Titouan Martel" userId="b00d3c6f-7167-4193-84ef-17f6a3fbf71d" providerId="ADAL" clId="{274AD0EC-DDE1-9744-BCFC-CF6581355924}" dt="2024-01-16T09:26:52.021" v="73"/>
          <ac:spMkLst>
            <pc:docMk/>
            <pc:sldMk cId="969403088" sldId="2147377222"/>
            <ac:spMk id="11" creationId="{8964FDD0-95E5-30C2-B359-1CBDF256786B}"/>
          </ac:spMkLst>
        </pc:spChg>
        <pc:spChg chg="add mod">
          <ac:chgData name="Titouan Martel" userId="b00d3c6f-7167-4193-84ef-17f6a3fbf71d" providerId="ADAL" clId="{274AD0EC-DDE1-9744-BCFC-CF6581355924}" dt="2024-01-16T09:26:52.021" v="73"/>
          <ac:spMkLst>
            <pc:docMk/>
            <pc:sldMk cId="969403088" sldId="2147377222"/>
            <ac:spMk id="12" creationId="{6D2872A6-8B9B-C025-EE07-B3004728C7B2}"/>
          </ac:spMkLst>
        </pc:spChg>
        <pc:spChg chg="add mod">
          <ac:chgData name="Titouan Martel" userId="b00d3c6f-7167-4193-84ef-17f6a3fbf71d" providerId="ADAL" clId="{274AD0EC-DDE1-9744-BCFC-CF6581355924}" dt="2024-01-16T09:26:52.021" v="73"/>
          <ac:spMkLst>
            <pc:docMk/>
            <pc:sldMk cId="969403088" sldId="2147377222"/>
            <ac:spMk id="13" creationId="{1F3A164C-ECC5-46E9-FE60-70D8AAFBCE49}"/>
          </ac:spMkLst>
        </pc:spChg>
        <pc:spChg chg="add mod">
          <ac:chgData name="Titouan Martel" userId="b00d3c6f-7167-4193-84ef-17f6a3fbf71d" providerId="ADAL" clId="{274AD0EC-DDE1-9744-BCFC-CF6581355924}" dt="2024-01-16T09:26:52.021" v="73"/>
          <ac:spMkLst>
            <pc:docMk/>
            <pc:sldMk cId="969403088" sldId="2147377222"/>
            <ac:spMk id="14" creationId="{F40BF486-7F33-3962-CA39-C7F5970C1CA7}"/>
          </ac:spMkLst>
        </pc:spChg>
        <pc:spChg chg="add mod">
          <ac:chgData name="Titouan Martel" userId="b00d3c6f-7167-4193-84ef-17f6a3fbf71d" providerId="ADAL" clId="{274AD0EC-DDE1-9744-BCFC-CF6581355924}" dt="2024-01-16T09:26:52.021" v="73"/>
          <ac:spMkLst>
            <pc:docMk/>
            <pc:sldMk cId="969403088" sldId="2147377222"/>
            <ac:spMk id="15" creationId="{44076F59-B9D1-B819-5A30-2EADBD3D4DA8}"/>
          </ac:spMkLst>
        </pc:spChg>
        <pc:spChg chg="add mod">
          <ac:chgData name="Titouan Martel" userId="b00d3c6f-7167-4193-84ef-17f6a3fbf71d" providerId="ADAL" clId="{274AD0EC-DDE1-9744-BCFC-CF6581355924}" dt="2024-01-16T09:26:52.021" v="73"/>
          <ac:spMkLst>
            <pc:docMk/>
            <pc:sldMk cId="969403088" sldId="2147377222"/>
            <ac:spMk id="16" creationId="{0EC134F0-44E2-EEC2-0DFA-9FEE18E5F3F8}"/>
          </ac:spMkLst>
        </pc:spChg>
        <pc:spChg chg="add mod">
          <ac:chgData name="Titouan Martel" userId="b00d3c6f-7167-4193-84ef-17f6a3fbf71d" providerId="ADAL" clId="{274AD0EC-DDE1-9744-BCFC-CF6581355924}" dt="2024-01-16T09:26:52.021" v="73"/>
          <ac:spMkLst>
            <pc:docMk/>
            <pc:sldMk cId="969403088" sldId="2147377222"/>
            <ac:spMk id="17" creationId="{B17D01BD-B135-DFB8-D6F3-7D07F268699E}"/>
          </ac:spMkLst>
        </pc:spChg>
        <pc:spChg chg="add mod">
          <ac:chgData name="Titouan Martel" userId="b00d3c6f-7167-4193-84ef-17f6a3fbf71d" providerId="ADAL" clId="{274AD0EC-DDE1-9744-BCFC-CF6581355924}" dt="2024-01-16T09:26:52.021" v="73"/>
          <ac:spMkLst>
            <pc:docMk/>
            <pc:sldMk cId="969403088" sldId="2147377222"/>
            <ac:spMk id="18" creationId="{209DCE10-B63B-0DB6-D0EF-B369B1C7B458}"/>
          </ac:spMkLst>
        </pc:spChg>
        <pc:picChg chg="add mod">
          <ac:chgData name="Titouan Martel" userId="b00d3c6f-7167-4193-84ef-17f6a3fbf71d" providerId="ADAL" clId="{274AD0EC-DDE1-9744-BCFC-CF6581355924}" dt="2024-01-16T09:26:52.021" v="73"/>
          <ac:picMkLst>
            <pc:docMk/>
            <pc:sldMk cId="969403088" sldId="2147377222"/>
            <ac:picMk id="19" creationId="{B3374E5A-B745-31A4-F593-A9EDDF5F502B}"/>
          </ac:picMkLst>
        </pc:picChg>
      </pc:sldChg>
      <pc:sldChg chg="addSp delSp modSp new del mod">
        <pc:chgData name="Titouan Martel" userId="b00d3c6f-7167-4193-84ef-17f6a3fbf71d" providerId="ADAL" clId="{274AD0EC-DDE1-9744-BCFC-CF6581355924}" dt="2024-01-16T09:52:06.543" v="313" actId="2696"/>
        <pc:sldMkLst>
          <pc:docMk/>
          <pc:sldMk cId="3655523736" sldId="2147377222"/>
        </pc:sldMkLst>
        <pc:spChg chg="mod">
          <ac:chgData name="Titouan Martel" userId="b00d3c6f-7167-4193-84ef-17f6a3fbf71d" providerId="ADAL" clId="{274AD0EC-DDE1-9744-BCFC-CF6581355924}" dt="2024-01-16T09:38:17.762" v="183" actId="20577"/>
          <ac:spMkLst>
            <pc:docMk/>
            <pc:sldMk cId="3655523736" sldId="2147377222"/>
            <ac:spMk id="2" creationId="{27DAE140-D615-D5FD-03E0-1398EFF6CB2F}"/>
          </ac:spMkLst>
        </pc:spChg>
        <pc:spChg chg="del">
          <ac:chgData name="Titouan Martel" userId="b00d3c6f-7167-4193-84ef-17f6a3fbf71d" providerId="ADAL" clId="{274AD0EC-DDE1-9744-BCFC-CF6581355924}" dt="2024-01-16T09:32:39.271" v="90" actId="478"/>
          <ac:spMkLst>
            <pc:docMk/>
            <pc:sldMk cId="3655523736" sldId="2147377222"/>
            <ac:spMk id="4" creationId="{F1151622-BBAB-A6BC-2CF1-1A393E3971FB}"/>
          </ac:spMkLst>
        </pc:spChg>
        <pc:spChg chg="del">
          <ac:chgData name="Titouan Martel" userId="b00d3c6f-7167-4193-84ef-17f6a3fbf71d" providerId="ADAL" clId="{274AD0EC-DDE1-9744-BCFC-CF6581355924}" dt="2024-01-16T09:32:42.564" v="91" actId="478"/>
          <ac:spMkLst>
            <pc:docMk/>
            <pc:sldMk cId="3655523736" sldId="2147377222"/>
            <ac:spMk id="5" creationId="{589631D6-FE92-A2D9-5366-A9423ABB5735}"/>
          </ac:spMkLst>
        </pc:spChg>
        <pc:spChg chg="del">
          <ac:chgData name="Titouan Martel" userId="b00d3c6f-7167-4193-84ef-17f6a3fbf71d" providerId="ADAL" clId="{274AD0EC-DDE1-9744-BCFC-CF6581355924}" dt="2024-01-16T09:32:34.881" v="87" actId="478"/>
          <ac:spMkLst>
            <pc:docMk/>
            <pc:sldMk cId="3655523736" sldId="2147377222"/>
            <ac:spMk id="6" creationId="{FC4D8A82-0038-F1E1-502A-D38AA8899024}"/>
          </ac:spMkLst>
        </pc:spChg>
        <pc:spChg chg="add mod">
          <ac:chgData name="Titouan Martel" userId="b00d3c6f-7167-4193-84ef-17f6a3fbf71d" providerId="ADAL" clId="{274AD0EC-DDE1-9744-BCFC-CF6581355924}" dt="2024-01-16T09:32:35.732" v="88"/>
          <ac:spMkLst>
            <pc:docMk/>
            <pc:sldMk cId="3655523736" sldId="2147377222"/>
            <ac:spMk id="7" creationId="{7597E84B-DE81-B2B3-FAA3-FC23986D217A}"/>
          </ac:spMkLst>
        </pc:spChg>
        <pc:spChg chg="mod">
          <ac:chgData name="Titouan Martel" userId="b00d3c6f-7167-4193-84ef-17f6a3fbf71d" providerId="ADAL" clId="{274AD0EC-DDE1-9744-BCFC-CF6581355924}" dt="2024-01-16T09:32:35.732" v="88"/>
          <ac:spMkLst>
            <pc:docMk/>
            <pc:sldMk cId="3655523736" sldId="2147377222"/>
            <ac:spMk id="9" creationId="{3374D344-FE3C-2E8B-1E37-0108B2E69751}"/>
          </ac:spMkLst>
        </pc:spChg>
        <pc:spChg chg="mod">
          <ac:chgData name="Titouan Martel" userId="b00d3c6f-7167-4193-84ef-17f6a3fbf71d" providerId="ADAL" clId="{274AD0EC-DDE1-9744-BCFC-CF6581355924}" dt="2024-01-16T09:32:35.732" v="88"/>
          <ac:spMkLst>
            <pc:docMk/>
            <pc:sldMk cId="3655523736" sldId="2147377222"/>
            <ac:spMk id="10" creationId="{D581F503-2F39-07DE-DF3C-9D59D435B55E}"/>
          </ac:spMkLst>
        </pc:spChg>
        <pc:spChg chg="add mod">
          <ac:chgData name="Titouan Martel" userId="b00d3c6f-7167-4193-84ef-17f6a3fbf71d" providerId="ADAL" clId="{274AD0EC-DDE1-9744-BCFC-CF6581355924}" dt="2024-01-16T09:32:35.732" v="88"/>
          <ac:spMkLst>
            <pc:docMk/>
            <pc:sldMk cId="3655523736" sldId="2147377222"/>
            <ac:spMk id="11" creationId="{33C1C492-3212-FD02-B130-108FBF7B9768}"/>
          </ac:spMkLst>
        </pc:spChg>
        <pc:spChg chg="add mod">
          <ac:chgData name="Titouan Martel" userId="b00d3c6f-7167-4193-84ef-17f6a3fbf71d" providerId="ADAL" clId="{274AD0EC-DDE1-9744-BCFC-CF6581355924}" dt="2024-01-16T09:32:35.732" v="88"/>
          <ac:spMkLst>
            <pc:docMk/>
            <pc:sldMk cId="3655523736" sldId="2147377222"/>
            <ac:spMk id="12" creationId="{C8AC643F-3772-04FE-C03F-80C9621036D5}"/>
          </ac:spMkLst>
        </pc:spChg>
        <pc:spChg chg="add mod">
          <ac:chgData name="Titouan Martel" userId="b00d3c6f-7167-4193-84ef-17f6a3fbf71d" providerId="ADAL" clId="{274AD0EC-DDE1-9744-BCFC-CF6581355924}" dt="2024-01-16T09:32:35.732" v="88"/>
          <ac:spMkLst>
            <pc:docMk/>
            <pc:sldMk cId="3655523736" sldId="2147377222"/>
            <ac:spMk id="13" creationId="{317F05AC-C4FD-1215-09D7-5351A9981106}"/>
          </ac:spMkLst>
        </pc:spChg>
        <pc:spChg chg="add mod">
          <ac:chgData name="Titouan Martel" userId="b00d3c6f-7167-4193-84ef-17f6a3fbf71d" providerId="ADAL" clId="{274AD0EC-DDE1-9744-BCFC-CF6581355924}" dt="2024-01-16T09:32:35.732" v="88"/>
          <ac:spMkLst>
            <pc:docMk/>
            <pc:sldMk cId="3655523736" sldId="2147377222"/>
            <ac:spMk id="14" creationId="{060E2A66-81BD-2073-4A63-8A58745992BF}"/>
          </ac:spMkLst>
        </pc:spChg>
        <pc:spChg chg="add mod">
          <ac:chgData name="Titouan Martel" userId="b00d3c6f-7167-4193-84ef-17f6a3fbf71d" providerId="ADAL" clId="{274AD0EC-DDE1-9744-BCFC-CF6581355924}" dt="2024-01-16T09:32:37.481" v="89"/>
          <ac:spMkLst>
            <pc:docMk/>
            <pc:sldMk cId="3655523736" sldId="2147377222"/>
            <ac:spMk id="15" creationId="{F395FC8B-F67E-F796-B774-AE1C6F7A6904}"/>
          </ac:spMkLst>
        </pc:spChg>
        <pc:spChg chg="add mod">
          <ac:chgData name="Titouan Martel" userId="b00d3c6f-7167-4193-84ef-17f6a3fbf71d" providerId="ADAL" clId="{274AD0EC-DDE1-9744-BCFC-CF6581355924}" dt="2024-01-16T09:32:35.732" v="88"/>
          <ac:spMkLst>
            <pc:docMk/>
            <pc:sldMk cId="3655523736" sldId="2147377222"/>
            <ac:spMk id="17" creationId="{B38D75F8-3FDD-789C-E599-03AF65A84982}"/>
          </ac:spMkLst>
        </pc:spChg>
        <pc:spChg chg="add mod">
          <ac:chgData name="Titouan Martel" userId="b00d3c6f-7167-4193-84ef-17f6a3fbf71d" providerId="ADAL" clId="{274AD0EC-DDE1-9744-BCFC-CF6581355924}" dt="2024-01-16T09:32:35.732" v="88"/>
          <ac:spMkLst>
            <pc:docMk/>
            <pc:sldMk cId="3655523736" sldId="2147377222"/>
            <ac:spMk id="18" creationId="{6606EFC3-8C6D-A846-E642-DBAD79AA1981}"/>
          </ac:spMkLst>
        </pc:spChg>
        <pc:spChg chg="mod">
          <ac:chgData name="Titouan Martel" userId="b00d3c6f-7167-4193-84ef-17f6a3fbf71d" providerId="ADAL" clId="{274AD0EC-DDE1-9744-BCFC-CF6581355924}" dt="2024-01-16T09:32:35.732" v="88"/>
          <ac:spMkLst>
            <pc:docMk/>
            <pc:sldMk cId="3655523736" sldId="2147377222"/>
            <ac:spMk id="20" creationId="{BD0FB840-9885-B978-6CCA-BF10F0B09157}"/>
          </ac:spMkLst>
        </pc:spChg>
        <pc:spChg chg="mod">
          <ac:chgData name="Titouan Martel" userId="b00d3c6f-7167-4193-84ef-17f6a3fbf71d" providerId="ADAL" clId="{274AD0EC-DDE1-9744-BCFC-CF6581355924}" dt="2024-01-16T09:32:35.732" v="88"/>
          <ac:spMkLst>
            <pc:docMk/>
            <pc:sldMk cId="3655523736" sldId="2147377222"/>
            <ac:spMk id="21" creationId="{A4F9A022-BE5C-4681-786D-B4EC184A09FC}"/>
          </ac:spMkLst>
        </pc:spChg>
        <pc:spChg chg="mod">
          <ac:chgData name="Titouan Martel" userId="b00d3c6f-7167-4193-84ef-17f6a3fbf71d" providerId="ADAL" clId="{274AD0EC-DDE1-9744-BCFC-CF6581355924}" dt="2024-01-16T09:32:35.732" v="88"/>
          <ac:spMkLst>
            <pc:docMk/>
            <pc:sldMk cId="3655523736" sldId="2147377222"/>
            <ac:spMk id="23" creationId="{8549B5C9-C72D-F365-1470-102E038048B9}"/>
          </ac:spMkLst>
        </pc:spChg>
        <pc:spChg chg="mod">
          <ac:chgData name="Titouan Martel" userId="b00d3c6f-7167-4193-84ef-17f6a3fbf71d" providerId="ADAL" clId="{274AD0EC-DDE1-9744-BCFC-CF6581355924}" dt="2024-01-16T09:32:35.732" v="88"/>
          <ac:spMkLst>
            <pc:docMk/>
            <pc:sldMk cId="3655523736" sldId="2147377222"/>
            <ac:spMk id="24" creationId="{2C10398F-22EB-A757-8578-C49F70A2A926}"/>
          </ac:spMkLst>
        </pc:spChg>
        <pc:spChg chg="mod">
          <ac:chgData name="Titouan Martel" userId="b00d3c6f-7167-4193-84ef-17f6a3fbf71d" providerId="ADAL" clId="{274AD0EC-DDE1-9744-BCFC-CF6581355924}" dt="2024-01-16T09:32:35.732" v="88"/>
          <ac:spMkLst>
            <pc:docMk/>
            <pc:sldMk cId="3655523736" sldId="2147377222"/>
            <ac:spMk id="26" creationId="{3599B60A-DAC9-5500-88CC-89E983F3B042}"/>
          </ac:spMkLst>
        </pc:spChg>
        <pc:spChg chg="mod">
          <ac:chgData name="Titouan Martel" userId="b00d3c6f-7167-4193-84ef-17f6a3fbf71d" providerId="ADAL" clId="{274AD0EC-DDE1-9744-BCFC-CF6581355924}" dt="2024-01-16T09:32:35.732" v="88"/>
          <ac:spMkLst>
            <pc:docMk/>
            <pc:sldMk cId="3655523736" sldId="2147377222"/>
            <ac:spMk id="27" creationId="{6736E73A-5043-EEE9-AF86-9DF2B12697C4}"/>
          </ac:spMkLst>
        </pc:spChg>
        <pc:spChg chg="add mod">
          <ac:chgData name="Titouan Martel" userId="b00d3c6f-7167-4193-84ef-17f6a3fbf71d" providerId="ADAL" clId="{274AD0EC-DDE1-9744-BCFC-CF6581355924}" dt="2024-01-16T09:32:37.481" v="89"/>
          <ac:spMkLst>
            <pc:docMk/>
            <pc:sldMk cId="3655523736" sldId="2147377222"/>
            <ac:spMk id="28" creationId="{DFE6DAE5-852B-6680-70AB-1CC6978F7075}"/>
          </ac:spMkLst>
        </pc:spChg>
        <pc:spChg chg="add mod">
          <ac:chgData name="Titouan Martel" userId="b00d3c6f-7167-4193-84ef-17f6a3fbf71d" providerId="ADAL" clId="{274AD0EC-DDE1-9744-BCFC-CF6581355924}" dt="2024-01-16T09:32:37.481" v="89"/>
          <ac:spMkLst>
            <pc:docMk/>
            <pc:sldMk cId="3655523736" sldId="2147377222"/>
            <ac:spMk id="29" creationId="{37F61966-72B0-8334-5065-99074011F5CF}"/>
          </ac:spMkLst>
        </pc:spChg>
        <pc:spChg chg="add mod">
          <ac:chgData name="Titouan Martel" userId="b00d3c6f-7167-4193-84ef-17f6a3fbf71d" providerId="ADAL" clId="{274AD0EC-DDE1-9744-BCFC-CF6581355924}" dt="2024-01-16T09:32:37.481" v="89"/>
          <ac:spMkLst>
            <pc:docMk/>
            <pc:sldMk cId="3655523736" sldId="2147377222"/>
            <ac:spMk id="30" creationId="{AF293337-8EA8-526C-6087-4F0A84A8A5A9}"/>
          </ac:spMkLst>
        </pc:spChg>
        <pc:spChg chg="add mod">
          <ac:chgData name="Titouan Martel" userId="b00d3c6f-7167-4193-84ef-17f6a3fbf71d" providerId="ADAL" clId="{274AD0EC-DDE1-9744-BCFC-CF6581355924}" dt="2024-01-16T09:32:35.732" v="88"/>
          <ac:spMkLst>
            <pc:docMk/>
            <pc:sldMk cId="3655523736" sldId="2147377222"/>
            <ac:spMk id="31" creationId="{B6D5EDCA-8297-357C-A9B5-25601153E26C}"/>
          </ac:spMkLst>
        </pc:spChg>
        <pc:spChg chg="mod">
          <ac:chgData name="Titouan Martel" userId="b00d3c6f-7167-4193-84ef-17f6a3fbf71d" providerId="ADAL" clId="{274AD0EC-DDE1-9744-BCFC-CF6581355924}" dt="2024-01-16T09:32:35.732" v="88"/>
          <ac:spMkLst>
            <pc:docMk/>
            <pc:sldMk cId="3655523736" sldId="2147377222"/>
            <ac:spMk id="33" creationId="{B6CDDFE9-9E63-6A8A-1937-D251157F3B6D}"/>
          </ac:spMkLst>
        </pc:spChg>
        <pc:spChg chg="mod">
          <ac:chgData name="Titouan Martel" userId="b00d3c6f-7167-4193-84ef-17f6a3fbf71d" providerId="ADAL" clId="{274AD0EC-DDE1-9744-BCFC-CF6581355924}" dt="2024-01-16T09:32:35.732" v="88"/>
          <ac:spMkLst>
            <pc:docMk/>
            <pc:sldMk cId="3655523736" sldId="2147377222"/>
            <ac:spMk id="34" creationId="{1BE98D6F-6573-0A47-22D4-D510238E425A}"/>
          </ac:spMkLst>
        </pc:spChg>
        <pc:spChg chg="add mod">
          <ac:chgData name="Titouan Martel" userId="b00d3c6f-7167-4193-84ef-17f6a3fbf71d" providerId="ADAL" clId="{274AD0EC-DDE1-9744-BCFC-CF6581355924}" dt="2024-01-16T09:32:35.732" v="88"/>
          <ac:spMkLst>
            <pc:docMk/>
            <pc:sldMk cId="3655523736" sldId="2147377222"/>
            <ac:spMk id="35" creationId="{69B6A29F-677A-7451-0438-D32A5FF13497}"/>
          </ac:spMkLst>
        </pc:spChg>
        <pc:spChg chg="add mod">
          <ac:chgData name="Titouan Martel" userId="b00d3c6f-7167-4193-84ef-17f6a3fbf71d" providerId="ADAL" clId="{274AD0EC-DDE1-9744-BCFC-CF6581355924}" dt="2024-01-16T09:32:35.732" v="88"/>
          <ac:spMkLst>
            <pc:docMk/>
            <pc:sldMk cId="3655523736" sldId="2147377222"/>
            <ac:spMk id="36" creationId="{29E84371-6736-5E21-30CB-D4728358A373}"/>
          </ac:spMkLst>
        </pc:spChg>
        <pc:spChg chg="add mod">
          <ac:chgData name="Titouan Martel" userId="b00d3c6f-7167-4193-84ef-17f6a3fbf71d" providerId="ADAL" clId="{274AD0EC-DDE1-9744-BCFC-CF6581355924}" dt="2024-01-16T09:32:35.732" v="88"/>
          <ac:spMkLst>
            <pc:docMk/>
            <pc:sldMk cId="3655523736" sldId="2147377222"/>
            <ac:spMk id="37" creationId="{2EBA07A5-1719-3646-9A62-CEBE285D2C77}"/>
          </ac:spMkLst>
        </pc:spChg>
        <pc:spChg chg="add mod">
          <ac:chgData name="Titouan Martel" userId="b00d3c6f-7167-4193-84ef-17f6a3fbf71d" providerId="ADAL" clId="{274AD0EC-DDE1-9744-BCFC-CF6581355924}" dt="2024-01-16T09:32:37.481" v="89"/>
          <ac:spMkLst>
            <pc:docMk/>
            <pc:sldMk cId="3655523736" sldId="2147377222"/>
            <ac:spMk id="38" creationId="{55910621-74E5-4507-E03E-6EE52397C8B9}"/>
          </ac:spMkLst>
        </pc:spChg>
        <pc:spChg chg="mod">
          <ac:chgData name="Titouan Martel" userId="b00d3c6f-7167-4193-84ef-17f6a3fbf71d" providerId="ADAL" clId="{274AD0EC-DDE1-9744-BCFC-CF6581355924}" dt="2024-01-16T09:32:35.732" v="88"/>
          <ac:spMkLst>
            <pc:docMk/>
            <pc:sldMk cId="3655523736" sldId="2147377222"/>
            <ac:spMk id="40" creationId="{15003730-C806-50D6-7581-E1F32EE4710A}"/>
          </ac:spMkLst>
        </pc:spChg>
        <pc:spChg chg="mod">
          <ac:chgData name="Titouan Martel" userId="b00d3c6f-7167-4193-84ef-17f6a3fbf71d" providerId="ADAL" clId="{274AD0EC-DDE1-9744-BCFC-CF6581355924}" dt="2024-01-16T09:32:35.732" v="88"/>
          <ac:spMkLst>
            <pc:docMk/>
            <pc:sldMk cId="3655523736" sldId="2147377222"/>
            <ac:spMk id="41" creationId="{852311FE-D2AE-EE9C-AC1A-79D25A9CD002}"/>
          </ac:spMkLst>
        </pc:spChg>
        <pc:spChg chg="mod">
          <ac:chgData name="Titouan Martel" userId="b00d3c6f-7167-4193-84ef-17f6a3fbf71d" providerId="ADAL" clId="{274AD0EC-DDE1-9744-BCFC-CF6581355924}" dt="2024-01-16T09:32:35.732" v="88"/>
          <ac:spMkLst>
            <pc:docMk/>
            <pc:sldMk cId="3655523736" sldId="2147377222"/>
            <ac:spMk id="43" creationId="{A0F7985B-92A4-BC61-1AB8-0C4CA0521BBE}"/>
          </ac:spMkLst>
        </pc:spChg>
        <pc:spChg chg="mod">
          <ac:chgData name="Titouan Martel" userId="b00d3c6f-7167-4193-84ef-17f6a3fbf71d" providerId="ADAL" clId="{274AD0EC-DDE1-9744-BCFC-CF6581355924}" dt="2024-01-16T09:32:35.732" v="88"/>
          <ac:spMkLst>
            <pc:docMk/>
            <pc:sldMk cId="3655523736" sldId="2147377222"/>
            <ac:spMk id="44" creationId="{10001DAF-F9EA-24FD-3300-EE1393FC0FB6}"/>
          </ac:spMkLst>
        </pc:spChg>
        <pc:spChg chg="mod">
          <ac:chgData name="Titouan Martel" userId="b00d3c6f-7167-4193-84ef-17f6a3fbf71d" providerId="ADAL" clId="{274AD0EC-DDE1-9744-BCFC-CF6581355924}" dt="2024-01-16T09:32:35.732" v="88"/>
          <ac:spMkLst>
            <pc:docMk/>
            <pc:sldMk cId="3655523736" sldId="2147377222"/>
            <ac:spMk id="46" creationId="{BF839678-A59E-6304-228E-52344A7F77F1}"/>
          </ac:spMkLst>
        </pc:spChg>
        <pc:spChg chg="mod">
          <ac:chgData name="Titouan Martel" userId="b00d3c6f-7167-4193-84ef-17f6a3fbf71d" providerId="ADAL" clId="{274AD0EC-DDE1-9744-BCFC-CF6581355924}" dt="2024-01-16T09:32:35.732" v="88"/>
          <ac:spMkLst>
            <pc:docMk/>
            <pc:sldMk cId="3655523736" sldId="2147377222"/>
            <ac:spMk id="47" creationId="{0D0F39D0-9D6D-A7B1-9931-9CE7EF93AF3B}"/>
          </ac:spMkLst>
        </pc:spChg>
        <pc:spChg chg="add mod">
          <ac:chgData name="Titouan Martel" userId="b00d3c6f-7167-4193-84ef-17f6a3fbf71d" providerId="ADAL" clId="{274AD0EC-DDE1-9744-BCFC-CF6581355924}" dt="2024-01-16T09:32:37.481" v="89"/>
          <ac:spMkLst>
            <pc:docMk/>
            <pc:sldMk cId="3655523736" sldId="2147377222"/>
            <ac:spMk id="48" creationId="{6E5AB046-F130-71A5-55E9-B9B4C0525FB7}"/>
          </ac:spMkLst>
        </pc:spChg>
        <pc:spChg chg="add mod">
          <ac:chgData name="Titouan Martel" userId="b00d3c6f-7167-4193-84ef-17f6a3fbf71d" providerId="ADAL" clId="{274AD0EC-DDE1-9744-BCFC-CF6581355924}" dt="2024-01-16T09:32:37.481" v="89"/>
          <ac:spMkLst>
            <pc:docMk/>
            <pc:sldMk cId="3655523736" sldId="2147377222"/>
            <ac:spMk id="49" creationId="{DA322D18-F9CE-6C51-31FD-9F49A6010A0C}"/>
          </ac:spMkLst>
        </pc:spChg>
        <pc:spChg chg="add mod">
          <ac:chgData name="Titouan Martel" userId="b00d3c6f-7167-4193-84ef-17f6a3fbf71d" providerId="ADAL" clId="{274AD0EC-DDE1-9744-BCFC-CF6581355924}" dt="2024-01-16T09:32:37.481" v="89"/>
          <ac:spMkLst>
            <pc:docMk/>
            <pc:sldMk cId="3655523736" sldId="2147377222"/>
            <ac:spMk id="50" creationId="{DED26737-55B0-3167-5F23-F87D9B542BE8}"/>
          </ac:spMkLst>
        </pc:spChg>
        <pc:spChg chg="add mod">
          <ac:chgData name="Titouan Martel" userId="b00d3c6f-7167-4193-84ef-17f6a3fbf71d" providerId="ADAL" clId="{274AD0EC-DDE1-9744-BCFC-CF6581355924}" dt="2024-01-16T09:32:35.732" v="88"/>
          <ac:spMkLst>
            <pc:docMk/>
            <pc:sldMk cId="3655523736" sldId="2147377222"/>
            <ac:spMk id="51" creationId="{C35CFA2C-EB3A-AACA-7872-8AA6E5236ED6}"/>
          </ac:spMkLst>
        </pc:spChg>
        <pc:spChg chg="add mod">
          <ac:chgData name="Titouan Martel" userId="b00d3c6f-7167-4193-84ef-17f6a3fbf71d" providerId="ADAL" clId="{274AD0EC-DDE1-9744-BCFC-CF6581355924}" dt="2024-01-16T09:32:35.732" v="88"/>
          <ac:spMkLst>
            <pc:docMk/>
            <pc:sldMk cId="3655523736" sldId="2147377222"/>
            <ac:spMk id="52" creationId="{4BFF3328-3ECA-A1E7-0E00-B3305DB153EE}"/>
          </ac:spMkLst>
        </pc:spChg>
        <pc:spChg chg="add mod">
          <ac:chgData name="Titouan Martel" userId="b00d3c6f-7167-4193-84ef-17f6a3fbf71d" providerId="ADAL" clId="{274AD0EC-DDE1-9744-BCFC-CF6581355924}" dt="2024-01-16T09:32:35.732" v="88"/>
          <ac:spMkLst>
            <pc:docMk/>
            <pc:sldMk cId="3655523736" sldId="2147377222"/>
            <ac:spMk id="53" creationId="{9EF96FC9-D377-225F-8090-B21B3B7FC288}"/>
          </ac:spMkLst>
        </pc:spChg>
        <pc:spChg chg="mod">
          <ac:chgData name="Titouan Martel" userId="b00d3c6f-7167-4193-84ef-17f6a3fbf71d" providerId="ADAL" clId="{274AD0EC-DDE1-9744-BCFC-CF6581355924}" dt="2024-01-16T09:32:35.732" v="88"/>
          <ac:spMkLst>
            <pc:docMk/>
            <pc:sldMk cId="3655523736" sldId="2147377222"/>
            <ac:spMk id="55" creationId="{3B056360-5B0A-211D-5DC0-81C55D3985D7}"/>
          </ac:spMkLst>
        </pc:spChg>
        <pc:spChg chg="mod">
          <ac:chgData name="Titouan Martel" userId="b00d3c6f-7167-4193-84ef-17f6a3fbf71d" providerId="ADAL" clId="{274AD0EC-DDE1-9744-BCFC-CF6581355924}" dt="2024-01-16T09:32:35.732" v="88"/>
          <ac:spMkLst>
            <pc:docMk/>
            <pc:sldMk cId="3655523736" sldId="2147377222"/>
            <ac:spMk id="56" creationId="{BC04FC28-F624-274B-ED5E-B7BB64CEBC7E}"/>
          </ac:spMkLst>
        </pc:spChg>
        <pc:spChg chg="add mod">
          <ac:chgData name="Titouan Martel" userId="b00d3c6f-7167-4193-84ef-17f6a3fbf71d" providerId="ADAL" clId="{274AD0EC-DDE1-9744-BCFC-CF6581355924}" dt="2024-01-16T09:32:37.481" v="89"/>
          <ac:spMkLst>
            <pc:docMk/>
            <pc:sldMk cId="3655523736" sldId="2147377222"/>
            <ac:spMk id="57" creationId="{87081CBE-D695-4416-0EB1-B94FF2DBC942}"/>
          </ac:spMkLst>
        </pc:spChg>
        <pc:spChg chg="add mod">
          <ac:chgData name="Titouan Martel" userId="b00d3c6f-7167-4193-84ef-17f6a3fbf71d" providerId="ADAL" clId="{274AD0EC-DDE1-9744-BCFC-CF6581355924}" dt="2024-01-16T09:32:35.732" v="88"/>
          <ac:spMkLst>
            <pc:docMk/>
            <pc:sldMk cId="3655523736" sldId="2147377222"/>
            <ac:spMk id="58" creationId="{E39CE5C5-CEAF-9DAE-CFF2-D434E25CED12}"/>
          </ac:spMkLst>
        </pc:spChg>
        <pc:spChg chg="add mod">
          <ac:chgData name="Titouan Martel" userId="b00d3c6f-7167-4193-84ef-17f6a3fbf71d" providerId="ADAL" clId="{274AD0EC-DDE1-9744-BCFC-CF6581355924}" dt="2024-01-16T09:32:35.732" v="88"/>
          <ac:spMkLst>
            <pc:docMk/>
            <pc:sldMk cId="3655523736" sldId="2147377222"/>
            <ac:spMk id="59" creationId="{517A7591-7158-25E8-D4A8-B2D9B4415224}"/>
          </ac:spMkLst>
        </pc:spChg>
        <pc:spChg chg="add mod">
          <ac:chgData name="Titouan Martel" userId="b00d3c6f-7167-4193-84ef-17f6a3fbf71d" providerId="ADAL" clId="{274AD0EC-DDE1-9744-BCFC-CF6581355924}" dt="2024-01-16T09:32:37.481" v="89"/>
          <ac:spMkLst>
            <pc:docMk/>
            <pc:sldMk cId="3655523736" sldId="2147377222"/>
            <ac:spMk id="60" creationId="{D840E3C4-540A-092A-8E20-A36A2D91E7CD}"/>
          </ac:spMkLst>
        </pc:spChg>
        <pc:spChg chg="add mod">
          <ac:chgData name="Titouan Martel" userId="b00d3c6f-7167-4193-84ef-17f6a3fbf71d" providerId="ADAL" clId="{274AD0EC-DDE1-9744-BCFC-CF6581355924}" dt="2024-01-16T09:32:37.481" v="89"/>
          <ac:spMkLst>
            <pc:docMk/>
            <pc:sldMk cId="3655523736" sldId="2147377222"/>
            <ac:spMk id="61" creationId="{B5059272-6ED3-DAED-BB2E-472E6C003330}"/>
          </ac:spMkLst>
        </pc:spChg>
        <pc:spChg chg="add mod">
          <ac:chgData name="Titouan Martel" userId="b00d3c6f-7167-4193-84ef-17f6a3fbf71d" providerId="ADAL" clId="{274AD0EC-DDE1-9744-BCFC-CF6581355924}" dt="2024-01-16T09:32:42.897" v="92"/>
          <ac:spMkLst>
            <pc:docMk/>
            <pc:sldMk cId="3655523736" sldId="2147377222"/>
            <ac:spMk id="62" creationId="{22B0BD90-9290-408E-95D8-62AC1208D13E}"/>
          </ac:spMkLst>
        </pc:spChg>
        <pc:spChg chg="mod">
          <ac:chgData name="Titouan Martel" userId="b00d3c6f-7167-4193-84ef-17f6a3fbf71d" providerId="ADAL" clId="{274AD0EC-DDE1-9744-BCFC-CF6581355924}" dt="2024-01-16T09:35:27.390" v="119" actId="207"/>
          <ac:spMkLst>
            <pc:docMk/>
            <pc:sldMk cId="3655523736" sldId="2147377222"/>
            <ac:spMk id="64" creationId="{2E17C436-7E73-F23F-CF8B-08679DA3D946}"/>
          </ac:spMkLst>
        </pc:spChg>
        <pc:spChg chg="mod">
          <ac:chgData name="Titouan Martel" userId="b00d3c6f-7167-4193-84ef-17f6a3fbf71d" providerId="ADAL" clId="{274AD0EC-DDE1-9744-BCFC-CF6581355924}" dt="2024-01-16T09:36:23.664" v="129" actId="207"/>
          <ac:spMkLst>
            <pc:docMk/>
            <pc:sldMk cId="3655523736" sldId="2147377222"/>
            <ac:spMk id="65" creationId="{5BCEC41C-0D29-2177-51EE-28D583A18285}"/>
          </ac:spMkLst>
        </pc:spChg>
        <pc:spChg chg="add mod">
          <ac:chgData name="Titouan Martel" userId="b00d3c6f-7167-4193-84ef-17f6a3fbf71d" providerId="ADAL" clId="{274AD0EC-DDE1-9744-BCFC-CF6581355924}" dt="2024-01-16T09:41:22.400" v="208" actId="1076"/>
          <ac:spMkLst>
            <pc:docMk/>
            <pc:sldMk cId="3655523736" sldId="2147377222"/>
            <ac:spMk id="66" creationId="{44464E52-82A7-4345-9936-0AEAD6879172}"/>
          </ac:spMkLst>
        </pc:spChg>
        <pc:spChg chg="add mod">
          <ac:chgData name="Titouan Martel" userId="b00d3c6f-7167-4193-84ef-17f6a3fbf71d" providerId="ADAL" clId="{274AD0EC-DDE1-9744-BCFC-CF6581355924}" dt="2024-01-16T09:32:42.897" v="92"/>
          <ac:spMkLst>
            <pc:docMk/>
            <pc:sldMk cId="3655523736" sldId="2147377222"/>
            <ac:spMk id="67" creationId="{DFD20DE6-02A4-8971-D57E-82DCFD3A59CF}"/>
          </ac:spMkLst>
        </pc:spChg>
        <pc:spChg chg="add mod">
          <ac:chgData name="Titouan Martel" userId="b00d3c6f-7167-4193-84ef-17f6a3fbf71d" providerId="ADAL" clId="{274AD0EC-DDE1-9744-BCFC-CF6581355924}" dt="2024-01-16T09:32:42.897" v="92"/>
          <ac:spMkLst>
            <pc:docMk/>
            <pc:sldMk cId="3655523736" sldId="2147377222"/>
            <ac:spMk id="68" creationId="{AB679654-0303-7F49-3BA7-787852862266}"/>
          </ac:spMkLst>
        </pc:spChg>
        <pc:spChg chg="add mod">
          <ac:chgData name="Titouan Martel" userId="b00d3c6f-7167-4193-84ef-17f6a3fbf71d" providerId="ADAL" clId="{274AD0EC-DDE1-9744-BCFC-CF6581355924}" dt="2024-01-16T09:32:42.897" v="92"/>
          <ac:spMkLst>
            <pc:docMk/>
            <pc:sldMk cId="3655523736" sldId="2147377222"/>
            <ac:spMk id="69" creationId="{028A8F30-DF60-C853-0C01-725FD5255CA1}"/>
          </ac:spMkLst>
        </pc:spChg>
        <pc:spChg chg="add del mod">
          <ac:chgData name="Titouan Martel" userId="b00d3c6f-7167-4193-84ef-17f6a3fbf71d" providerId="ADAL" clId="{274AD0EC-DDE1-9744-BCFC-CF6581355924}" dt="2024-01-16T09:35:14.148" v="116" actId="478"/>
          <ac:spMkLst>
            <pc:docMk/>
            <pc:sldMk cId="3655523736" sldId="2147377222"/>
            <ac:spMk id="70" creationId="{020F4BD1-5E80-18E1-5604-BF297291AD4A}"/>
          </ac:spMkLst>
        </pc:spChg>
        <pc:spChg chg="add mod">
          <ac:chgData name="Titouan Martel" userId="b00d3c6f-7167-4193-84ef-17f6a3fbf71d" providerId="ADAL" clId="{274AD0EC-DDE1-9744-BCFC-CF6581355924}" dt="2024-01-16T09:32:42.897" v="92"/>
          <ac:spMkLst>
            <pc:docMk/>
            <pc:sldMk cId="3655523736" sldId="2147377222"/>
            <ac:spMk id="72" creationId="{239FF7B1-5DB0-AEBE-6B47-C46B35D72F52}"/>
          </ac:spMkLst>
        </pc:spChg>
        <pc:spChg chg="add mod">
          <ac:chgData name="Titouan Martel" userId="b00d3c6f-7167-4193-84ef-17f6a3fbf71d" providerId="ADAL" clId="{274AD0EC-DDE1-9744-BCFC-CF6581355924}" dt="2024-01-16T09:32:42.897" v="92"/>
          <ac:spMkLst>
            <pc:docMk/>
            <pc:sldMk cId="3655523736" sldId="2147377222"/>
            <ac:spMk id="73" creationId="{34DE9D8D-8AE7-E257-43B2-7283B51E70F9}"/>
          </ac:spMkLst>
        </pc:spChg>
        <pc:spChg chg="mod">
          <ac:chgData name="Titouan Martel" userId="b00d3c6f-7167-4193-84ef-17f6a3fbf71d" providerId="ADAL" clId="{274AD0EC-DDE1-9744-BCFC-CF6581355924}" dt="2024-01-16T09:34:58.171" v="111" actId="207"/>
          <ac:spMkLst>
            <pc:docMk/>
            <pc:sldMk cId="3655523736" sldId="2147377222"/>
            <ac:spMk id="75" creationId="{E6B0E702-2EB1-8637-8B60-11487ED8F3A6}"/>
          </ac:spMkLst>
        </pc:spChg>
        <pc:spChg chg="mod">
          <ac:chgData name="Titouan Martel" userId="b00d3c6f-7167-4193-84ef-17f6a3fbf71d" providerId="ADAL" clId="{274AD0EC-DDE1-9744-BCFC-CF6581355924}" dt="2024-01-16T09:35:37.223" v="120" actId="207"/>
          <ac:spMkLst>
            <pc:docMk/>
            <pc:sldMk cId="3655523736" sldId="2147377222"/>
            <ac:spMk id="76" creationId="{6258F18D-8142-B4DC-8C83-F0D26170609C}"/>
          </ac:spMkLst>
        </pc:spChg>
        <pc:spChg chg="mod">
          <ac:chgData name="Titouan Martel" userId="b00d3c6f-7167-4193-84ef-17f6a3fbf71d" providerId="ADAL" clId="{274AD0EC-DDE1-9744-BCFC-CF6581355924}" dt="2024-01-16T09:34:30.453" v="104" actId="207"/>
          <ac:spMkLst>
            <pc:docMk/>
            <pc:sldMk cId="3655523736" sldId="2147377222"/>
            <ac:spMk id="78" creationId="{4E468D3C-DADC-0513-415E-A70129B0CF2A}"/>
          </ac:spMkLst>
        </pc:spChg>
        <pc:spChg chg="mod">
          <ac:chgData name="Titouan Martel" userId="b00d3c6f-7167-4193-84ef-17f6a3fbf71d" providerId="ADAL" clId="{274AD0EC-DDE1-9744-BCFC-CF6581355924}" dt="2024-01-16T09:36:07.414" v="127" actId="207"/>
          <ac:spMkLst>
            <pc:docMk/>
            <pc:sldMk cId="3655523736" sldId="2147377222"/>
            <ac:spMk id="79" creationId="{702E63A6-EE20-5686-CE31-FA3D456E2D05}"/>
          </ac:spMkLst>
        </pc:spChg>
        <pc:spChg chg="mod">
          <ac:chgData name="Titouan Martel" userId="b00d3c6f-7167-4193-84ef-17f6a3fbf71d" providerId="ADAL" clId="{274AD0EC-DDE1-9744-BCFC-CF6581355924}" dt="2024-01-16T09:33:09.538" v="95" actId="207"/>
          <ac:spMkLst>
            <pc:docMk/>
            <pc:sldMk cId="3655523736" sldId="2147377222"/>
            <ac:spMk id="81" creationId="{409B1BA9-4524-8FB7-AD18-17C73A1D05CC}"/>
          </ac:spMkLst>
        </pc:spChg>
        <pc:spChg chg="mod">
          <ac:chgData name="Titouan Martel" userId="b00d3c6f-7167-4193-84ef-17f6a3fbf71d" providerId="ADAL" clId="{274AD0EC-DDE1-9744-BCFC-CF6581355924}" dt="2024-01-16T09:33:22.159" v="97" actId="208"/>
          <ac:spMkLst>
            <pc:docMk/>
            <pc:sldMk cId="3655523736" sldId="2147377222"/>
            <ac:spMk id="82" creationId="{FE4FDCE6-0948-5AFF-292E-3DAB0FF59065}"/>
          </ac:spMkLst>
        </pc:spChg>
        <pc:spChg chg="add mod">
          <ac:chgData name="Titouan Martel" userId="b00d3c6f-7167-4193-84ef-17f6a3fbf71d" providerId="ADAL" clId="{274AD0EC-DDE1-9744-BCFC-CF6581355924}" dt="2024-01-16T09:42:59.857" v="214" actId="207"/>
          <ac:spMkLst>
            <pc:docMk/>
            <pc:sldMk cId="3655523736" sldId="2147377222"/>
            <ac:spMk id="83" creationId="{BBECFC1C-B8EB-C394-BDFB-34B60C49DAC9}"/>
          </ac:spMkLst>
        </pc:spChg>
        <pc:spChg chg="add mod">
          <ac:chgData name="Titouan Martel" userId="b00d3c6f-7167-4193-84ef-17f6a3fbf71d" providerId="ADAL" clId="{274AD0EC-DDE1-9744-BCFC-CF6581355924}" dt="2024-01-16T09:43:05.476" v="215" actId="207"/>
          <ac:spMkLst>
            <pc:docMk/>
            <pc:sldMk cId="3655523736" sldId="2147377222"/>
            <ac:spMk id="84" creationId="{9AC313E5-8888-F1E0-E217-75F86551818C}"/>
          </ac:spMkLst>
        </pc:spChg>
        <pc:spChg chg="add mod">
          <ac:chgData name="Titouan Martel" userId="b00d3c6f-7167-4193-84ef-17f6a3fbf71d" providerId="ADAL" clId="{274AD0EC-DDE1-9744-BCFC-CF6581355924}" dt="2024-01-16T09:43:08.406" v="216" actId="207"/>
          <ac:spMkLst>
            <pc:docMk/>
            <pc:sldMk cId="3655523736" sldId="2147377222"/>
            <ac:spMk id="85" creationId="{5E56EAD3-84F6-994B-493B-143C0797CFB7}"/>
          </ac:spMkLst>
        </pc:spChg>
        <pc:spChg chg="add mod">
          <ac:chgData name="Titouan Martel" userId="b00d3c6f-7167-4193-84ef-17f6a3fbf71d" providerId="ADAL" clId="{274AD0EC-DDE1-9744-BCFC-CF6581355924}" dt="2024-01-16T09:32:42.897" v="92"/>
          <ac:spMkLst>
            <pc:docMk/>
            <pc:sldMk cId="3655523736" sldId="2147377222"/>
            <ac:spMk id="86" creationId="{51511D13-0D0D-48B7-DE63-BF4EBC6777D7}"/>
          </ac:spMkLst>
        </pc:spChg>
        <pc:spChg chg="mod">
          <ac:chgData name="Titouan Martel" userId="b00d3c6f-7167-4193-84ef-17f6a3fbf71d" providerId="ADAL" clId="{274AD0EC-DDE1-9744-BCFC-CF6581355924}" dt="2024-01-16T09:37:12.160" v="136" actId="207"/>
          <ac:spMkLst>
            <pc:docMk/>
            <pc:sldMk cId="3655523736" sldId="2147377222"/>
            <ac:spMk id="88" creationId="{17D83E2F-0DDC-0FE1-4A66-48D61C2C9691}"/>
          </ac:spMkLst>
        </pc:spChg>
        <pc:spChg chg="mod">
          <ac:chgData name="Titouan Martel" userId="b00d3c6f-7167-4193-84ef-17f6a3fbf71d" providerId="ADAL" clId="{274AD0EC-DDE1-9744-BCFC-CF6581355924}" dt="2024-01-16T09:37:12.160" v="136" actId="207"/>
          <ac:spMkLst>
            <pc:docMk/>
            <pc:sldMk cId="3655523736" sldId="2147377222"/>
            <ac:spMk id="89" creationId="{F4274ECE-04E0-F5E0-1D8A-C1ECEA4C182E}"/>
          </ac:spMkLst>
        </pc:spChg>
        <pc:spChg chg="add mod">
          <ac:chgData name="Titouan Martel" userId="b00d3c6f-7167-4193-84ef-17f6a3fbf71d" providerId="ADAL" clId="{274AD0EC-DDE1-9744-BCFC-CF6581355924}" dt="2024-01-16T09:38:00.972" v="168" actId="1036"/>
          <ac:spMkLst>
            <pc:docMk/>
            <pc:sldMk cId="3655523736" sldId="2147377222"/>
            <ac:spMk id="90" creationId="{B98EFD22-B2F8-BB2E-60AD-674B7F72EA00}"/>
          </ac:spMkLst>
        </pc:spChg>
        <pc:spChg chg="add mod">
          <ac:chgData name="Titouan Martel" userId="b00d3c6f-7167-4193-84ef-17f6a3fbf71d" providerId="ADAL" clId="{274AD0EC-DDE1-9744-BCFC-CF6581355924}" dt="2024-01-16T09:38:00.972" v="168" actId="1036"/>
          <ac:spMkLst>
            <pc:docMk/>
            <pc:sldMk cId="3655523736" sldId="2147377222"/>
            <ac:spMk id="91" creationId="{62F84978-636A-721B-3CCF-9ADD8BBB502C}"/>
          </ac:spMkLst>
        </pc:spChg>
        <pc:spChg chg="add mod">
          <ac:chgData name="Titouan Martel" userId="b00d3c6f-7167-4193-84ef-17f6a3fbf71d" providerId="ADAL" clId="{274AD0EC-DDE1-9744-BCFC-CF6581355924}" dt="2024-01-16T09:38:00.972" v="168" actId="1036"/>
          <ac:spMkLst>
            <pc:docMk/>
            <pc:sldMk cId="3655523736" sldId="2147377222"/>
            <ac:spMk id="92" creationId="{F9945AC0-8746-282A-CFBC-0247A08E5F09}"/>
          </ac:spMkLst>
        </pc:spChg>
        <pc:spChg chg="add del mod">
          <ac:chgData name="Titouan Martel" userId="b00d3c6f-7167-4193-84ef-17f6a3fbf71d" providerId="ADAL" clId="{274AD0EC-DDE1-9744-BCFC-CF6581355924}" dt="2024-01-16T09:37:08.900" v="135" actId="478"/>
          <ac:spMkLst>
            <pc:docMk/>
            <pc:sldMk cId="3655523736" sldId="2147377222"/>
            <ac:spMk id="93" creationId="{C211BF68-E406-C65A-DFA1-B730FA327885}"/>
          </ac:spMkLst>
        </pc:spChg>
        <pc:spChg chg="mod topLvl">
          <ac:chgData name="Titouan Martel" userId="b00d3c6f-7167-4193-84ef-17f6a3fbf71d" providerId="ADAL" clId="{274AD0EC-DDE1-9744-BCFC-CF6581355924}" dt="2024-01-16T09:37:20.827" v="140" actId="207"/>
          <ac:spMkLst>
            <pc:docMk/>
            <pc:sldMk cId="3655523736" sldId="2147377222"/>
            <ac:spMk id="95" creationId="{E4AE5F35-DC1D-9A23-BE9C-BE645A8BB8D5}"/>
          </ac:spMkLst>
        </pc:spChg>
        <pc:spChg chg="add del mod topLvl">
          <ac:chgData name="Titouan Martel" userId="b00d3c6f-7167-4193-84ef-17f6a3fbf71d" providerId="ADAL" clId="{274AD0EC-DDE1-9744-BCFC-CF6581355924}" dt="2024-01-16T09:37:20.827" v="140" actId="207"/>
          <ac:spMkLst>
            <pc:docMk/>
            <pc:sldMk cId="3655523736" sldId="2147377222"/>
            <ac:spMk id="96" creationId="{082FA98B-41A9-1229-3EF5-071611EF50D8}"/>
          </ac:spMkLst>
        </pc:spChg>
        <pc:spChg chg="mod">
          <ac:chgData name="Titouan Martel" userId="b00d3c6f-7167-4193-84ef-17f6a3fbf71d" providerId="ADAL" clId="{274AD0EC-DDE1-9744-BCFC-CF6581355924}" dt="2024-01-16T09:37:26.136" v="142" actId="207"/>
          <ac:spMkLst>
            <pc:docMk/>
            <pc:sldMk cId="3655523736" sldId="2147377222"/>
            <ac:spMk id="98" creationId="{4469C339-342B-D192-1452-9FB597953727}"/>
          </ac:spMkLst>
        </pc:spChg>
        <pc:spChg chg="mod">
          <ac:chgData name="Titouan Martel" userId="b00d3c6f-7167-4193-84ef-17f6a3fbf71d" providerId="ADAL" clId="{274AD0EC-DDE1-9744-BCFC-CF6581355924}" dt="2024-01-16T09:37:26.136" v="142" actId="207"/>
          <ac:spMkLst>
            <pc:docMk/>
            <pc:sldMk cId="3655523736" sldId="2147377222"/>
            <ac:spMk id="99" creationId="{D2AAB699-467A-6875-0F54-A9A29506A612}"/>
          </ac:spMkLst>
        </pc:spChg>
        <pc:spChg chg="mod">
          <ac:chgData name="Titouan Martel" userId="b00d3c6f-7167-4193-84ef-17f6a3fbf71d" providerId="ADAL" clId="{274AD0EC-DDE1-9744-BCFC-CF6581355924}" dt="2024-01-16T09:37:50.737" v="146" actId="207"/>
          <ac:spMkLst>
            <pc:docMk/>
            <pc:sldMk cId="3655523736" sldId="2147377222"/>
            <ac:spMk id="101" creationId="{A1E688A3-5197-8E08-8D65-052D8FEEAF0B}"/>
          </ac:spMkLst>
        </pc:spChg>
        <pc:spChg chg="mod">
          <ac:chgData name="Titouan Martel" userId="b00d3c6f-7167-4193-84ef-17f6a3fbf71d" providerId="ADAL" clId="{274AD0EC-DDE1-9744-BCFC-CF6581355924}" dt="2024-01-16T09:37:50.737" v="146" actId="207"/>
          <ac:spMkLst>
            <pc:docMk/>
            <pc:sldMk cId="3655523736" sldId="2147377222"/>
            <ac:spMk id="102" creationId="{A405F50D-753F-1CA6-03E6-61FF2B17E013}"/>
          </ac:spMkLst>
        </pc:spChg>
        <pc:spChg chg="add del mod">
          <ac:chgData name="Titouan Martel" userId="b00d3c6f-7167-4193-84ef-17f6a3fbf71d" providerId="ADAL" clId="{274AD0EC-DDE1-9744-BCFC-CF6581355924}" dt="2024-01-16T09:37:14.450" v="137" actId="478"/>
          <ac:spMkLst>
            <pc:docMk/>
            <pc:sldMk cId="3655523736" sldId="2147377222"/>
            <ac:spMk id="103" creationId="{3B7B28E3-2D72-3F2E-4EF4-8CD412A55F12}"/>
          </ac:spMkLst>
        </pc:spChg>
        <pc:spChg chg="add del mod">
          <ac:chgData name="Titouan Martel" userId="b00d3c6f-7167-4193-84ef-17f6a3fbf71d" providerId="ADAL" clId="{274AD0EC-DDE1-9744-BCFC-CF6581355924}" dt="2024-01-16T09:37:22.887" v="141" actId="478"/>
          <ac:spMkLst>
            <pc:docMk/>
            <pc:sldMk cId="3655523736" sldId="2147377222"/>
            <ac:spMk id="104" creationId="{F00F1EE5-B518-652C-B822-27B84C3D69D6}"/>
          </ac:spMkLst>
        </pc:spChg>
        <pc:spChg chg="add del mod">
          <ac:chgData name="Titouan Martel" userId="b00d3c6f-7167-4193-84ef-17f6a3fbf71d" providerId="ADAL" clId="{274AD0EC-DDE1-9744-BCFC-CF6581355924}" dt="2024-01-16T09:37:47.377" v="145" actId="478"/>
          <ac:spMkLst>
            <pc:docMk/>
            <pc:sldMk cId="3655523736" sldId="2147377222"/>
            <ac:spMk id="105" creationId="{4388A4E7-5DCA-9858-A34C-32A72E730347}"/>
          </ac:spMkLst>
        </pc:spChg>
        <pc:spChg chg="add mod">
          <ac:chgData name="Titouan Martel" userId="b00d3c6f-7167-4193-84ef-17f6a3fbf71d" providerId="ADAL" clId="{274AD0EC-DDE1-9744-BCFC-CF6581355924}" dt="2024-01-16T09:38:00.972" v="168" actId="1036"/>
          <ac:spMkLst>
            <pc:docMk/>
            <pc:sldMk cId="3655523736" sldId="2147377222"/>
            <ac:spMk id="106" creationId="{D06CBD57-AB7E-6649-135D-770258CC2511}"/>
          </ac:spMkLst>
        </pc:spChg>
        <pc:spChg chg="add mod">
          <ac:chgData name="Titouan Martel" userId="b00d3c6f-7167-4193-84ef-17f6a3fbf71d" providerId="ADAL" clId="{274AD0EC-DDE1-9744-BCFC-CF6581355924}" dt="2024-01-16T09:32:42.897" v="92"/>
          <ac:spMkLst>
            <pc:docMk/>
            <pc:sldMk cId="3655523736" sldId="2147377222"/>
            <ac:spMk id="107" creationId="{24174551-7BF9-46CA-72E4-F37A7067610C}"/>
          </ac:spMkLst>
        </pc:spChg>
        <pc:spChg chg="add mod">
          <ac:chgData name="Titouan Martel" userId="b00d3c6f-7167-4193-84ef-17f6a3fbf71d" providerId="ADAL" clId="{274AD0EC-DDE1-9744-BCFC-CF6581355924}" dt="2024-01-16T09:32:42.897" v="92"/>
          <ac:spMkLst>
            <pc:docMk/>
            <pc:sldMk cId="3655523736" sldId="2147377222"/>
            <ac:spMk id="108" creationId="{231613D3-C1F3-1D7B-4ED8-5F23B721633E}"/>
          </ac:spMkLst>
        </pc:spChg>
        <pc:spChg chg="mod">
          <ac:chgData name="Titouan Martel" userId="b00d3c6f-7167-4193-84ef-17f6a3fbf71d" providerId="ADAL" clId="{274AD0EC-DDE1-9744-BCFC-CF6581355924}" dt="2024-01-16T09:36:53.579" v="131" actId="207"/>
          <ac:spMkLst>
            <pc:docMk/>
            <pc:sldMk cId="3655523736" sldId="2147377222"/>
            <ac:spMk id="110" creationId="{7C733BF3-1F80-135D-F72A-AC3F739F6C4E}"/>
          </ac:spMkLst>
        </pc:spChg>
        <pc:spChg chg="mod">
          <ac:chgData name="Titouan Martel" userId="b00d3c6f-7167-4193-84ef-17f6a3fbf71d" providerId="ADAL" clId="{274AD0EC-DDE1-9744-BCFC-CF6581355924}" dt="2024-01-16T09:37:02.717" v="134" actId="207"/>
          <ac:spMkLst>
            <pc:docMk/>
            <pc:sldMk cId="3655523736" sldId="2147377222"/>
            <ac:spMk id="111" creationId="{F4179CA3-CD1A-7E3B-9716-B2FCBA2632CB}"/>
          </ac:spMkLst>
        </pc:spChg>
        <pc:spChg chg="add del mod">
          <ac:chgData name="Titouan Martel" userId="b00d3c6f-7167-4193-84ef-17f6a3fbf71d" providerId="ADAL" clId="{274AD0EC-DDE1-9744-BCFC-CF6581355924}" dt="2024-01-16T09:37:00.036" v="133" actId="478"/>
          <ac:spMkLst>
            <pc:docMk/>
            <pc:sldMk cId="3655523736" sldId="2147377222"/>
            <ac:spMk id="112" creationId="{9ED8C475-4200-8CD4-3574-CF329FA733EA}"/>
          </ac:spMkLst>
        </pc:spChg>
        <pc:spChg chg="add mod">
          <ac:chgData name="Titouan Martel" userId="b00d3c6f-7167-4193-84ef-17f6a3fbf71d" providerId="ADAL" clId="{274AD0EC-DDE1-9744-BCFC-CF6581355924}" dt="2024-01-16T09:32:42.897" v="92"/>
          <ac:spMkLst>
            <pc:docMk/>
            <pc:sldMk cId="3655523736" sldId="2147377222"/>
            <ac:spMk id="113" creationId="{B955B100-E28D-5819-1E7F-1084BC7DE396}"/>
          </ac:spMkLst>
        </pc:spChg>
        <pc:spChg chg="add mod">
          <ac:chgData name="Titouan Martel" userId="b00d3c6f-7167-4193-84ef-17f6a3fbf71d" providerId="ADAL" clId="{274AD0EC-DDE1-9744-BCFC-CF6581355924}" dt="2024-01-16T09:32:55.719" v="94" actId="208"/>
          <ac:spMkLst>
            <pc:docMk/>
            <pc:sldMk cId="3655523736" sldId="2147377222"/>
            <ac:spMk id="114" creationId="{6233C325-3262-0911-1132-8CA5D2BF07DE}"/>
          </ac:spMkLst>
        </pc:spChg>
        <pc:spChg chg="add mod">
          <ac:chgData name="Titouan Martel" userId="b00d3c6f-7167-4193-84ef-17f6a3fbf71d" providerId="ADAL" clId="{274AD0EC-DDE1-9744-BCFC-CF6581355924}" dt="2024-01-16T09:32:52.057" v="93" actId="207"/>
          <ac:spMkLst>
            <pc:docMk/>
            <pc:sldMk cId="3655523736" sldId="2147377222"/>
            <ac:spMk id="115" creationId="{D8AC5F26-8D35-77E0-DF5F-603D22AB64FA}"/>
          </ac:spMkLst>
        </pc:spChg>
        <pc:spChg chg="add mod">
          <ac:chgData name="Titouan Martel" userId="b00d3c6f-7167-4193-84ef-17f6a3fbf71d" providerId="ADAL" clId="{274AD0EC-DDE1-9744-BCFC-CF6581355924}" dt="2024-01-16T09:32:42.897" v="92"/>
          <ac:spMkLst>
            <pc:docMk/>
            <pc:sldMk cId="3655523736" sldId="2147377222"/>
            <ac:spMk id="116" creationId="{A4844BBB-41F1-142D-D174-3F7E917F04C0}"/>
          </ac:spMkLst>
        </pc:spChg>
        <pc:spChg chg="add mod">
          <ac:chgData name="Titouan Martel" userId="b00d3c6f-7167-4193-84ef-17f6a3fbf71d" providerId="ADAL" clId="{274AD0EC-DDE1-9744-BCFC-CF6581355924}" dt="2024-01-16T09:42:57.152" v="213" actId="207"/>
          <ac:spMkLst>
            <pc:docMk/>
            <pc:sldMk cId="3655523736" sldId="2147377222"/>
            <ac:spMk id="117" creationId="{0590306B-CAC2-F632-B4E4-288029E0A768}"/>
          </ac:spMkLst>
        </pc:spChg>
        <pc:spChg chg="add mod">
          <ac:chgData name="Titouan Martel" userId="b00d3c6f-7167-4193-84ef-17f6a3fbf71d" providerId="ADAL" clId="{274AD0EC-DDE1-9744-BCFC-CF6581355924}" dt="2024-01-16T09:43:13.095" v="217" actId="207"/>
          <ac:spMkLst>
            <pc:docMk/>
            <pc:sldMk cId="3655523736" sldId="2147377222"/>
            <ac:spMk id="119" creationId="{6661FCFB-BE86-4D29-5BEE-BDA77E1F2A16}"/>
          </ac:spMkLst>
        </pc:spChg>
        <pc:spChg chg="add mod">
          <ac:chgData name="Titouan Martel" userId="b00d3c6f-7167-4193-84ef-17f6a3fbf71d" providerId="ADAL" clId="{274AD0EC-DDE1-9744-BCFC-CF6581355924}" dt="2024-01-16T09:43:18.975" v="220" actId="207"/>
          <ac:spMkLst>
            <pc:docMk/>
            <pc:sldMk cId="3655523736" sldId="2147377222"/>
            <ac:spMk id="120" creationId="{2766289B-8CD8-33A9-582F-8F757A96F8B6}"/>
          </ac:spMkLst>
        </pc:spChg>
        <pc:spChg chg="add mod">
          <ac:chgData name="Titouan Martel" userId="b00d3c6f-7167-4193-84ef-17f6a3fbf71d" providerId="ADAL" clId="{274AD0EC-DDE1-9744-BCFC-CF6581355924}" dt="2024-01-16T09:43:21.754" v="221" actId="207"/>
          <ac:spMkLst>
            <pc:docMk/>
            <pc:sldMk cId="3655523736" sldId="2147377222"/>
            <ac:spMk id="121" creationId="{9C0A8F07-6A16-DB18-FADA-FB0D11508439}"/>
          </ac:spMkLst>
        </pc:spChg>
        <pc:spChg chg="add mod">
          <ac:chgData name="Titouan Martel" userId="b00d3c6f-7167-4193-84ef-17f6a3fbf71d" providerId="ADAL" clId="{274AD0EC-DDE1-9744-BCFC-CF6581355924}" dt="2024-01-16T09:43:24.345" v="222" actId="207"/>
          <ac:spMkLst>
            <pc:docMk/>
            <pc:sldMk cId="3655523736" sldId="2147377222"/>
            <ac:spMk id="122" creationId="{59FBE123-C1E0-877E-7296-29B347919944}"/>
          </ac:spMkLst>
        </pc:spChg>
        <pc:spChg chg="add mod">
          <ac:chgData name="Titouan Martel" userId="b00d3c6f-7167-4193-84ef-17f6a3fbf71d" providerId="ADAL" clId="{274AD0EC-DDE1-9744-BCFC-CF6581355924}" dt="2024-01-16T09:43:26.725" v="223" actId="207"/>
          <ac:spMkLst>
            <pc:docMk/>
            <pc:sldMk cId="3655523736" sldId="2147377222"/>
            <ac:spMk id="123" creationId="{AECD428A-C42E-513E-79B9-6B9D58D8B43F}"/>
          </ac:spMkLst>
        </pc:spChg>
        <pc:grpChg chg="add mod">
          <ac:chgData name="Titouan Martel" userId="b00d3c6f-7167-4193-84ef-17f6a3fbf71d" providerId="ADAL" clId="{274AD0EC-DDE1-9744-BCFC-CF6581355924}" dt="2024-01-16T09:32:35.732" v="88"/>
          <ac:grpSpMkLst>
            <pc:docMk/>
            <pc:sldMk cId="3655523736" sldId="2147377222"/>
            <ac:grpSpMk id="8" creationId="{E06E93BA-3E7F-F10E-0D11-B1B763615519}"/>
          </ac:grpSpMkLst>
        </pc:grpChg>
        <pc:grpChg chg="add mod">
          <ac:chgData name="Titouan Martel" userId="b00d3c6f-7167-4193-84ef-17f6a3fbf71d" providerId="ADAL" clId="{274AD0EC-DDE1-9744-BCFC-CF6581355924}" dt="2024-01-16T09:32:35.732" v="88"/>
          <ac:grpSpMkLst>
            <pc:docMk/>
            <pc:sldMk cId="3655523736" sldId="2147377222"/>
            <ac:grpSpMk id="19" creationId="{18E6C987-922A-BA33-79E5-2C1A1BBEBEE1}"/>
          </ac:grpSpMkLst>
        </pc:grpChg>
        <pc:grpChg chg="add mod">
          <ac:chgData name="Titouan Martel" userId="b00d3c6f-7167-4193-84ef-17f6a3fbf71d" providerId="ADAL" clId="{274AD0EC-DDE1-9744-BCFC-CF6581355924}" dt="2024-01-16T09:32:35.732" v="88"/>
          <ac:grpSpMkLst>
            <pc:docMk/>
            <pc:sldMk cId="3655523736" sldId="2147377222"/>
            <ac:grpSpMk id="22" creationId="{9C1E69CB-D6CD-E4BF-961E-52DA3B6BD099}"/>
          </ac:grpSpMkLst>
        </pc:grpChg>
        <pc:grpChg chg="add mod">
          <ac:chgData name="Titouan Martel" userId="b00d3c6f-7167-4193-84ef-17f6a3fbf71d" providerId="ADAL" clId="{274AD0EC-DDE1-9744-BCFC-CF6581355924}" dt="2024-01-16T09:32:35.732" v="88"/>
          <ac:grpSpMkLst>
            <pc:docMk/>
            <pc:sldMk cId="3655523736" sldId="2147377222"/>
            <ac:grpSpMk id="25" creationId="{E291D7E0-737C-4517-9E5D-1E3FB1D2473B}"/>
          </ac:grpSpMkLst>
        </pc:grpChg>
        <pc:grpChg chg="add mod">
          <ac:chgData name="Titouan Martel" userId="b00d3c6f-7167-4193-84ef-17f6a3fbf71d" providerId="ADAL" clId="{274AD0EC-DDE1-9744-BCFC-CF6581355924}" dt="2024-01-16T09:32:35.732" v="88"/>
          <ac:grpSpMkLst>
            <pc:docMk/>
            <pc:sldMk cId="3655523736" sldId="2147377222"/>
            <ac:grpSpMk id="32" creationId="{553FBD48-65C3-27E9-D5C3-7EA95B175FCF}"/>
          </ac:grpSpMkLst>
        </pc:grpChg>
        <pc:grpChg chg="add mod">
          <ac:chgData name="Titouan Martel" userId="b00d3c6f-7167-4193-84ef-17f6a3fbf71d" providerId="ADAL" clId="{274AD0EC-DDE1-9744-BCFC-CF6581355924}" dt="2024-01-16T09:32:35.732" v="88"/>
          <ac:grpSpMkLst>
            <pc:docMk/>
            <pc:sldMk cId="3655523736" sldId="2147377222"/>
            <ac:grpSpMk id="39" creationId="{6A48A036-3B36-197E-1DB8-C556B2F395FB}"/>
          </ac:grpSpMkLst>
        </pc:grpChg>
        <pc:grpChg chg="add mod">
          <ac:chgData name="Titouan Martel" userId="b00d3c6f-7167-4193-84ef-17f6a3fbf71d" providerId="ADAL" clId="{274AD0EC-DDE1-9744-BCFC-CF6581355924}" dt="2024-01-16T09:32:35.732" v="88"/>
          <ac:grpSpMkLst>
            <pc:docMk/>
            <pc:sldMk cId="3655523736" sldId="2147377222"/>
            <ac:grpSpMk id="42" creationId="{B63F6D04-AED1-1729-AAE7-49E3069CBF55}"/>
          </ac:grpSpMkLst>
        </pc:grpChg>
        <pc:grpChg chg="add mod">
          <ac:chgData name="Titouan Martel" userId="b00d3c6f-7167-4193-84ef-17f6a3fbf71d" providerId="ADAL" clId="{274AD0EC-DDE1-9744-BCFC-CF6581355924}" dt="2024-01-16T09:32:35.732" v="88"/>
          <ac:grpSpMkLst>
            <pc:docMk/>
            <pc:sldMk cId="3655523736" sldId="2147377222"/>
            <ac:grpSpMk id="45" creationId="{3FAF1A71-41F2-06FC-5FC7-BB2B30901CEC}"/>
          </ac:grpSpMkLst>
        </pc:grpChg>
        <pc:grpChg chg="add mod">
          <ac:chgData name="Titouan Martel" userId="b00d3c6f-7167-4193-84ef-17f6a3fbf71d" providerId="ADAL" clId="{274AD0EC-DDE1-9744-BCFC-CF6581355924}" dt="2024-01-16T09:32:35.732" v="88"/>
          <ac:grpSpMkLst>
            <pc:docMk/>
            <pc:sldMk cId="3655523736" sldId="2147377222"/>
            <ac:grpSpMk id="54" creationId="{5B243186-7E83-A9D6-330E-19B316FACC36}"/>
          </ac:grpSpMkLst>
        </pc:grpChg>
        <pc:grpChg chg="add mod">
          <ac:chgData name="Titouan Martel" userId="b00d3c6f-7167-4193-84ef-17f6a3fbf71d" providerId="ADAL" clId="{274AD0EC-DDE1-9744-BCFC-CF6581355924}" dt="2024-01-16T09:32:42.897" v="92"/>
          <ac:grpSpMkLst>
            <pc:docMk/>
            <pc:sldMk cId="3655523736" sldId="2147377222"/>
            <ac:grpSpMk id="63" creationId="{121D0B3E-0109-9AC1-5125-FD95A0005B40}"/>
          </ac:grpSpMkLst>
        </pc:grpChg>
        <pc:grpChg chg="add mod">
          <ac:chgData name="Titouan Martel" userId="b00d3c6f-7167-4193-84ef-17f6a3fbf71d" providerId="ADAL" clId="{274AD0EC-DDE1-9744-BCFC-CF6581355924}" dt="2024-01-16T09:32:42.897" v="92"/>
          <ac:grpSpMkLst>
            <pc:docMk/>
            <pc:sldMk cId="3655523736" sldId="2147377222"/>
            <ac:grpSpMk id="74" creationId="{50C74F90-7BC9-7678-5C33-2B452C6E7F97}"/>
          </ac:grpSpMkLst>
        </pc:grpChg>
        <pc:grpChg chg="add mod">
          <ac:chgData name="Titouan Martel" userId="b00d3c6f-7167-4193-84ef-17f6a3fbf71d" providerId="ADAL" clId="{274AD0EC-DDE1-9744-BCFC-CF6581355924}" dt="2024-01-16T09:32:42.897" v="92"/>
          <ac:grpSpMkLst>
            <pc:docMk/>
            <pc:sldMk cId="3655523736" sldId="2147377222"/>
            <ac:grpSpMk id="77" creationId="{0A5300AC-D42C-6169-0D00-429C14400F67}"/>
          </ac:grpSpMkLst>
        </pc:grpChg>
        <pc:grpChg chg="add mod">
          <ac:chgData name="Titouan Martel" userId="b00d3c6f-7167-4193-84ef-17f6a3fbf71d" providerId="ADAL" clId="{274AD0EC-DDE1-9744-BCFC-CF6581355924}" dt="2024-01-16T09:32:42.897" v="92"/>
          <ac:grpSpMkLst>
            <pc:docMk/>
            <pc:sldMk cId="3655523736" sldId="2147377222"/>
            <ac:grpSpMk id="80" creationId="{C91ACB2F-0A63-CA5E-1756-52B8E8E47BE6}"/>
          </ac:grpSpMkLst>
        </pc:grpChg>
        <pc:grpChg chg="add mod">
          <ac:chgData name="Titouan Martel" userId="b00d3c6f-7167-4193-84ef-17f6a3fbf71d" providerId="ADAL" clId="{274AD0EC-DDE1-9744-BCFC-CF6581355924}" dt="2024-01-16T09:38:00.972" v="168" actId="1036"/>
          <ac:grpSpMkLst>
            <pc:docMk/>
            <pc:sldMk cId="3655523736" sldId="2147377222"/>
            <ac:grpSpMk id="87" creationId="{397C0EE5-5777-D2A1-9DAD-32DDDA2E7EBB}"/>
          </ac:grpSpMkLst>
        </pc:grpChg>
        <pc:grpChg chg="add del mod">
          <ac:chgData name="Titouan Martel" userId="b00d3c6f-7167-4193-84ef-17f6a3fbf71d" providerId="ADAL" clId="{274AD0EC-DDE1-9744-BCFC-CF6581355924}" dt="2024-01-16T09:40:22.332" v="202" actId="1076"/>
          <ac:grpSpMkLst>
            <pc:docMk/>
            <pc:sldMk cId="3655523736" sldId="2147377222"/>
            <ac:grpSpMk id="94" creationId="{556EFC08-6AD6-17EF-941A-BB51C0478295}"/>
          </ac:grpSpMkLst>
        </pc:grpChg>
        <pc:grpChg chg="add mod">
          <ac:chgData name="Titouan Martel" userId="b00d3c6f-7167-4193-84ef-17f6a3fbf71d" providerId="ADAL" clId="{274AD0EC-DDE1-9744-BCFC-CF6581355924}" dt="2024-01-16T09:38:00.972" v="168" actId="1036"/>
          <ac:grpSpMkLst>
            <pc:docMk/>
            <pc:sldMk cId="3655523736" sldId="2147377222"/>
            <ac:grpSpMk id="97" creationId="{E9A57D76-DF7A-18B4-0177-844F8385FDA8}"/>
          </ac:grpSpMkLst>
        </pc:grpChg>
        <pc:grpChg chg="add mod">
          <ac:chgData name="Titouan Martel" userId="b00d3c6f-7167-4193-84ef-17f6a3fbf71d" providerId="ADAL" clId="{274AD0EC-DDE1-9744-BCFC-CF6581355924}" dt="2024-01-16T09:38:00.972" v="168" actId="1036"/>
          <ac:grpSpMkLst>
            <pc:docMk/>
            <pc:sldMk cId="3655523736" sldId="2147377222"/>
            <ac:grpSpMk id="100" creationId="{AA36AB1F-4349-E850-EFBE-AC0BEC595525}"/>
          </ac:grpSpMkLst>
        </pc:grpChg>
        <pc:grpChg chg="add mod">
          <ac:chgData name="Titouan Martel" userId="b00d3c6f-7167-4193-84ef-17f6a3fbf71d" providerId="ADAL" clId="{274AD0EC-DDE1-9744-BCFC-CF6581355924}" dt="2024-01-16T09:32:42.897" v="92"/>
          <ac:grpSpMkLst>
            <pc:docMk/>
            <pc:sldMk cId="3655523736" sldId="2147377222"/>
            <ac:grpSpMk id="109" creationId="{2BF7A6D7-A007-8072-AF8E-4E4ED58816FE}"/>
          </ac:grpSpMkLst>
        </pc:grpChg>
        <pc:picChg chg="add mod">
          <ac:chgData name="Titouan Martel" userId="b00d3c6f-7167-4193-84ef-17f6a3fbf71d" providerId="ADAL" clId="{274AD0EC-DDE1-9744-BCFC-CF6581355924}" dt="2024-01-16T09:32:35.732" v="88"/>
          <ac:picMkLst>
            <pc:docMk/>
            <pc:sldMk cId="3655523736" sldId="2147377222"/>
            <ac:picMk id="16" creationId="{57E66DA4-2431-AB6C-73CC-F53313A9DE0E}"/>
          </ac:picMkLst>
        </pc:picChg>
        <pc:picChg chg="add del mod">
          <ac:chgData name="Titouan Martel" userId="b00d3c6f-7167-4193-84ef-17f6a3fbf71d" providerId="ADAL" clId="{274AD0EC-DDE1-9744-BCFC-CF6581355924}" dt="2024-01-16T09:37:31.371" v="143" actId="478"/>
          <ac:picMkLst>
            <pc:docMk/>
            <pc:sldMk cId="3655523736" sldId="2147377222"/>
            <ac:picMk id="71" creationId="{63B9C55B-A989-5DB1-F52F-EE944ABA6FD7}"/>
          </ac:picMkLst>
        </pc:picChg>
        <pc:picChg chg="add mod">
          <ac:chgData name="Titouan Martel" userId="b00d3c6f-7167-4193-84ef-17f6a3fbf71d" providerId="ADAL" clId="{274AD0EC-DDE1-9744-BCFC-CF6581355924}" dt="2024-01-16T09:42:49.929" v="212" actId="1076"/>
          <ac:picMkLst>
            <pc:docMk/>
            <pc:sldMk cId="3655523736" sldId="2147377222"/>
            <ac:picMk id="118" creationId="{CADD6A6A-40F6-8B8B-ECFD-3EF77A530A48}"/>
          </ac:picMkLst>
        </pc:picChg>
      </pc:sldChg>
      <pc:sldChg chg="addSp delSp modSp new del mod">
        <pc:chgData name="Titouan Martel" userId="b00d3c6f-7167-4193-84ef-17f6a3fbf71d" providerId="ADAL" clId="{274AD0EC-DDE1-9744-BCFC-CF6581355924}" dt="2024-01-16T09:28:12.878" v="80" actId="2696"/>
        <pc:sldMkLst>
          <pc:docMk/>
          <pc:sldMk cId="229059009" sldId="2147377223"/>
        </pc:sldMkLst>
        <pc:spChg chg="del">
          <ac:chgData name="Titouan Martel" userId="b00d3c6f-7167-4193-84ef-17f6a3fbf71d" providerId="ADAL" clId="{274AD0EC-DDE1-9744-BCFC-CF6581355924}" dt="2024-01-16T09:27:58.297" v="77" actId="478"/>
          <ac:spMkLst>
            <pc:docMk/>
            <pc:sldMk cId="229059009" sldId="2147377223"/>
            <ac:spMk id="2" creationId="{843DA77D-559A-4C7C-2BB8-7C587C718111}"/>
          </ac:spMkLst>
        </pc:spChg>
        <pc:spChg chg="del">
          <ac:chgData name="Titouan Martel" userId="b00d3c6f-7167-4193-84ef-17f6a3fbf71d" providerId="ADAL" clId="{274AD0EC-DDE1-9744-BCFC-CF6581355924}" dt="2024-01-16T09:28:03.568" v="79" actId="478"/>
          <ac:spMkLst>
            <pc:docMk/>
            <pc:sldMk cId="229059009" sldId="2147377223"/>
            <ac:spMk id="4" creationId="{D359C114-8901-2C14-4DFB-1659B378BA1A}"/>
          </ac:spMkLst>
        </pc:spChg>
        <pc:spChg chg="del mod">
          <ac:chgData name="Titouan Martel" userId="b00d3c6f-7167-4193-84ef-17f6a3fbf71d" providerId="ADAL" clId="{274AD0EC-DDE1-9744-BCFC-CF6581355924}" dt="2024-01-16T09:27:57.042" v="76" actId="478"/>
          <ac:spMkLst>
            <pc:docMk/>
            <pc:sldMk cId="229059009" sldId="2147377223"/>
            <ac:spMk id="6" creationId="{7E9896E9-8699-8CF1-5235-B8EE35EBCCE9}"/>
          </ac:spMkLst>
        </pc:spChg>
        <pc:spChg chg="add mod">
          <ac:chgData name="Titouan Martel" userId="b00d3c6f-7167-4193-84ef-17f6a3fbf71d" providerId="ADAL" clId="{274AD0EC-DDE1-9744-BCFC-CF6581355924}" dt="2024-01-16T09:27:58.883" v="78"/>
          <ac:spMkLst>
            <pc:docMk/>
            <pc:sldMk cId="229059009" sldId="2147377223"/>
            <ac:spMk id="7" creationId="{59A8E907-D34F-DD09-EEAA-5DD4F3BA9248}"/>
          </ac:spMkLst>
        </pc:spChg>
        <pc:spChg chg="add mod">
          <ac:chgData name="Titouan Martel" userId="b00d3c6f-7167-4193-84ef-17f6a3fbf71d" providerId="ADAL" clId="{274AD0EC-DDE1-9744-BCFC-CF6581355924}" dt="2024-01-16T09:27:58.883" v="78"/>
          <ac:spMkLst>
            <pc:docMk/>
            <pc:sldMk cId="229059009" sldId="2147377223"/>
            <ac:spMk id="8" creationId="{9488A9D5-780B-7117-5FF5-CEF72B478CB7}"/>
          </ac:spMkLst>
        </pc:spChg>
        <pc:spChg chg="add mod">
          <ac:chgData name="Titouan Martel" userId="b00d3c6f-7167-4193-84ef-17f6a3fbf71d" providerId="ADAL" clId="{274AD0EC-DDE1-9744-BCFC-CF6581355924}" dt="2024-01-16T09:27:58.883" v="78"/>
          <ac:spMkLst>
            <pc:docMk/>
            <pc:sldMk cId="229059009" sldId="2147377223"/>
            <ac:spMk id="9" creationId="{171A8190-DD06-06E9-AEA5-A415E6E78DB3}"/>
          </ac:spMkLst>
        </pc:spChg>
        <pc:spChg chg="add mod">
          <ac:chgData name="Titouan Martel" userId="b00d3c6f-7167-4193-84ef-17f6a3fbf71d" providerId="ADAL" clId="{274AD0EC-DDE1-9744-BCFC-CF6581355924}" dt="2024-01-16T09:27:58.883" v="78"/>
          <ac:spMkLst>
            <pc:docMk/>
            <pc:sldMk cId="229059009" sldId="2147377223"/>
            <ac:spMk id="10" creationId="{0ED8F87E-0E11-F5C0-500F-A6A211420BE9}"/>
          </ac:spMkLst>
        </pc:spChg>
        <pc:spChg chg="add mod">
          <ac:chgData name="Titouan Martel" userId="b00d3c6f-7167-4193-84ef-17f6a3fbf71d" providerId="ADAL" clId="{274AD0EC-DDE1-9744-BCFC-CF6581355924}" dt="2024-01-16T09:27:58.883" v="78"/>
          <ac:spMkLst>
            <pc:docMk/>
            <pc:sldMk cId="229059009" sldId="2147377223"/>
            <ac:spMk id="11" creationId="{4CB394BD-E3EC-86A4-0DA8-88676318CC34}"/>
          </ac:spMkLst>
        </pc:spChg>
        <pc:spChg chg="add mod">
          <ac:chgData name="Titouan Martel" userId="b00d3c6f-7167-4193-84ef-17f6a3fbf71d" providerId="ADAL" clId="{274AD0EC-DDE1-9744-BCFC-CF6581355924}" dt="2024-01-16T09:27:58.883" v="78"/>
          <ac:spMkLst>
            <pc:docMk/>
            <pc:sldMk cId="229059009" sldId="2147377223"/>
            <ac:spMk id="12" creationId="{700F22AF-2015-B491-8F44-3F79176DA4E1}"/>
          </ac:spMkLst>
        </pc:spChg>
        <pc:spChg chg="add mod">
          <ac:chgData name="Titouan Martel" userId="b00d3c6f-7167-4193-84ef-17f6a3fbf71d" providerId="ADAL" clId="{274AD0EC-DDE1-9744-BCFC-CF6581355924}" dt="2024-01-16T09:27:58.883" v="78"/>
          <ac:spMkLst>
            <pc:docMk/>
            <pc:sldMk cId="229059009" sldId="2147377223"/>
            <ac:spMk id="13" creationId="{D6A070F0-A18D-0D01-F1AE-E4F27FD6467F}"/>
          </ac:spMkLst>
        </pc:spChg>
        <pc:spChg chg="add mod">
          <ac:chgData name="Titouan Martel" userId="b00d3c6f-7167-4193-84ef-17f6a3fbf71d" providerId="ADAL" clId="{274AD0EC-DDE1-9744-BCFC-CF6581355924}" dt="2024-01-16T09:27:58.883" v="78"/>
          <ac:spMkLst>
            <pc:docMk/>
            <pc:sldMk cId="229059009" sldId="2147377223"/>
            <ac:spMk id="14" creationId="{09267E05-13C4-A1E5-FFA8-86F5ADCD87FC}"/>
          </ac:spMkLst>
        </pc:spChg>
        <pc:spChg chg="add mod">
          <ac:chgData name="Titouan Martel" userId="b00d3c6f-7167-4193-84ef-17f6a3fbf71d" providerId="ADAL" clId="{274AD0EC-DDE1-9744-BCFC-CF6581355924}" dt="2024-01-16T09:27:58.883" v="78"/>
          <ac:spMkLst>
            <pc:docMk/>
            <pc:sldMk cId="229059009" sldId="2147377223"/>
            <ac:spMk id="15" creationId="{7AA9C5F9-5175-E28A-9955-88F02CE936E9}"/>
          </ac:spMkLst>
        </pc:spChg>
        <pc:spChg chg="add mod">
          <ac:chgData name="Titouan Martel" userId="b00d3c6f-7167-4193-84ef-17f6a3fbf71d" providerId="ADAL" clId="{274AD0EC-DDE1-9744-BCFC-CF6581355924}" dt="2024-01-16T09:27:58.883" v="78"/>
          <ac:spMkLst>
            <pc:docMk/>
            <pc:sldMk cId="229059009" sldId="2147377223"/>
            <ac:spMk id="16" creationId="{5EB46780-3B1E-6393-3AF2-2273F2512820}"/>
          </ac:spMkLst>
        </pc:spChg>
        <pc:spChg chg="add mod">
          <ac:chgData name="Titouan Martel" userId="b00d3c6f-7167-4193-84ef-17f6a3fbf71d" providerId="ADAL" clId="{274AD0EC-DDE1-9744-BCFC-CF6581355924}" dt="2024-01-16T09:27:58.883" v="78"/>
          <ac:spMkLst>
            <pc:docMk/>
            <pc:sldMk cId="229059009" sldId="2147377223"/>
            <ac:spMk id="17" creationId="{AD498508-D522-B48F-65DA-4486030B6D51}"/>
          </ac:spMkLst>
        </pc:spChg>
        <pc:spChg chg="add mod">
          <ac:chgData name="Titouan Martel" userId="b00d3c6f-7167-4193-84ef-17f6a3fbf71d" providerId="ADAL" clId="{274AD0EC-DDE1-9744-BCFC-CF6581355924}" dt="2024-01-16T09:27:58.883" v="78"/>
          <ac:spMkLst>
            <pc:docMk/>
            <pc:sldMk cId="229059009" sldId="2147377223"/>
            <ac:spMk id="18" creationId="{30D7A1DD-AAFE-FE46-E303-CD2A8AB6D3F7}"/>
          </ac:spMkLst>
        </pc:spChg>
      </pc:sldChg>
      <pc:sldChg chg="new del">
        <pc:chgData name="Titouan Martel" userId="b00d3c6f-7167-4193-84ef-17f6a3fbf71d" providerId="ADAL" clId="{274AD0EC-DDE1-9744-BCFC-CF6581355924}" dt="2024-01-16T09:44:42.472" v="226" actId="2696"/>
        <pc:sldMkLst>
          <pc:docMk/>
          <pc:sldMk cId="1951505204" sldId="2147377223"/>
        </pc:sldMkLst>
      </pc:sldChg>
      <pc:sldChg chg="addSp delSp modSp new mod">
        <pc:chgData name="Titouan Martel" userId="b00d3c6f-7167-4193-84ef-17f6a3fbf71d" providerId="ADAL" clId="{274AD0EC-DDE1-9744-BCFC-CF6581355924}" dt="2024-01-16T10:05:13.467" v="392" actId="1038"/>
        <pc:sldMkLst>
          <pc:docMk/>
          <pc:sldMk cId="4127294345" sldId="2147377223"/>
        </pc:sldMkLst>
        <pc:spChg chg="del">
          <ac:chgData name="Titouan Martel" userId="b00d3c6f-7167-4193-84ef-17f6a3fbf71d" providerId="ADAL" clId="{274AD0EC-DDE1-9744-BCFC-CF6581355924}" dt="2024-01-16T09:52:08.632" v="314" actId="478"/>
          <ac:spMkLst>
            <pc:docMk/>
            <pc:sldMk cId="4127294345" sldId="2147377223"/>
            <ac:spMk id="2" creationId="{062CF286-A26F-F48B-820D-A9B4513DE8E5}"/>
          </ac:spMkLst>
        </pc:spChg>
        <pc:spChg chg="mod">
          <ac:chgData name="Titouan Martel" userId="b00d3c6f-7167-4193-84ef-17f6a3fbf71d" providerId="ADAL" clId="{274AD0EC-DDE1-9744-BCFC-CF6581355924}" dt="2024-01-16T09:51:23.947" v="296" actId="20577"/>
          <ac:spMkLst>
            <pc:docMk/>
            <pc:sldMk cId="4127294345" sldId="2147377223"/>
            <ac:spMk id="6" creationId="{001333B9-273B-284F-602F-F82CDA9F0EF1}"/>
          </ac:spMkLst>
        </pc:spChg>
        <pc:spChg chg="mod">
          <ac:chgData name="Titouan Martel" userId="b00d3c6f-7167-4193-84ef-17f6a3fbf71d" providerId="ADAL" clId="{274AD0EC-DDE1-9744-BCFC-CF6581355924}" dt="2024-01-16T09:53:53.308" v="318" actId="20577"/>
          <ac:spMkLst>
            <pc:docMk/>
            <pc:sldMk cId="4127294345" sldId="2147377223"/>
            <ac:spMk id="9" creationId="{461B9E3D-2269-3BDE-7EA0-4353DF9F2AB2}"/>
          </ac:spMkLst>
        </pc:spChg>
        <pc:spChg chg="mod">
          <ac:chgData name="Titouan Martel" userId="b00d3c6f-7167-4193-84ef-17f6a3fbf71d" providerId="ADAL" clId="{274AD0EC-DDE1-9744-BCFC-CF6581355924}" dt="2024-01-16T09:55:41.472" v="350" actId="20577"/>
          <ac:spMkLst>
            <pc:docMk/>
            <pc:sldMk cId="4127294345" sldId="2147377223"/>
            <ac:spMk id="13" creationId="{36BC5400-1BF4-B34C-0C47-C09C612D29F2}"/>
          </ac:spMkLst>
        </pc:spChg>
        <pc:spChg chg="add mod">
          <ac:chgData name="Titouan Martel" userId="b00d3c6f-7167-4193-84ef-17f6a3fbf71d" providerId="ADAL" clId="{274AD0EC-DDE1-9744-BCFC-CF6581355924}" dt="2024-01-16T09:51:26.748" v="297"/>
          <ac:spMkLst>
            <pc:docMk/>
            <pc:sldMk cId="4127294345" sldId="2147377223"/>
            <ac:spMk id="14" creationId="{C3EE8D8D-ACC8-8705-6325-590822B82B56}"/>
          </ac:spMkLst>
        </pc:spChg>
        <pc:spChg chg="add mod">
          <ac:chgData name="Titouan Martel" userId="b00d3c6f-7167-4193-84ef-17f6a3fbf71d" providerId="ADAL" clId="{274AD0EC-DDE1-9744-BCFC-CF6581355924}" dt="2024-01-16T09:51:49.418" v="310" actId="20577"/>
          <ac:spMkLst>
            <pc:docMk/>
            <pc:sldMk cId="4127294345" sldId="2147377223"/>
            <ac:spMk id="15" creationId="{E22FE760-3902-7234-D9AD-71F556A883D7}"/>
          </ac:spMkLst>
        </pc:spChg>
        <pc:spChg chg="add mod">
          <ac:chgData name="Titouan Martel" userId="b00d3c6f-7167-4193-84ef-17f6a3fbf71d" providerId="ADAL" clId="{274AD0EC-DDE1-9744-BCFC-CF6581355924}" dt="2024-01-16T09:51:33.823" v="298" actId="767"/>
          <ac:spMkLst>
            <pc:docMk/>
            <pc:sldMk cId="4127294345" sldId="2147377223"/>
            <ac:spMk id="16" creationId="{089D0299-F08B-6EB2-CAE9-0F75D57BD994}"/>
          </ac:spMkLst>
        </pc:spChg>
        <pc:spChg chg="add mod">
          <ac:chgData name="Titouan Martel" userId="b00d3c6f-7167-4193-84ef-17f6a3fbf71d" providerId="ADAL" clId="{274AD0EC-DDE1-9744-BCFC-CF6581355924}" dt="2024-01-16T09:52:09.015" v="315"/>
          <ac:spMkLst>
            <pc:docMk/>
            <pc:sldMk cId="4127294345" sldId="2147377223"/>
            <ac:spMk id="17" creationId="{8133C13E-53B1-B9F1-5470-AF924498876F}"/>
          </ac:spMkLst>
        </pc:spChg>
        <pc:spChg chg="add mod">
          <ac:chgData name="Titouan Martel" userId="b00d3c6f-7167-4193-84ef-17f6a3fbf71d" providerId="ADAL" clId="{274AD0EC-DDE1-9744-BCFC-CF6581355924}" dt="2024-01-16T09:57:40.264" v="364"/>
          <ac:spMkLst>
            <pc:docMk/>
            <pc:sldMk cId="4127294345" sldId="2147377223"/>
            <ac:spMk id="18" creationId="{8BCB4648-C8E6-06D3-5857-3070D161026D}"/>
          </ac:spMkLst>
        </pc:spChg>
        <pc:picChg chg="add mod">
          <ac:chgData name="Titouan Martel" userId="b00d3c6f-7167-4193-84ef-17f6a3fbf71d" providerId="ADAL" clId="{274AD0EC-DDE1-9744-BCFC-CF6581355924}" dt="2024-01-16T10:05:13.467" v="392" actId="1038"/>
          <ac:picMkLst>
            <pc:docMk/>
            <pc:sldMk cId="4127294345" sldId="2147377223"/>
            <ac:picMk id="2" creationId="{2329A618-C264-01A0-18FE-B5DED9301576}"/>
          </ac:picMkLst>
        </pc:picChg>
      </pc:sldChg>
      <pc:sldChg chg="add del">
        <pc:chgData name="Titouan Martel" userId="b00d3c6f-7167-4193-84ef-17f6a3fbf71d" providerId="ADAL" clId="{274AD0EC-DDE1-9744-BCFC-CF6581355924}" dt="2024-01-16T10:05:18.015" v="394"/>
        <pc:sldMkLst>
          <pc:docMk/>
          <pc:sldMk cId="3979585849" sldId="2147377224"/>
        </pc:sldMkLst>
      </pc:sldChg>
      <pc:sldMasterChg chg="addSldLayout modSldLayout">
        <pc:chgData name="Titouan Martel" userId="b00d3c6f-7167-4193-84ef-17f6a3fbf71d" providerId="ADAL" clId="{274AD0EC-DDE1-9744-BCFC-CF6581355924}" dt="2024-01-16T10:05:02.261" v="386" actId="478"/>
        <pc:sldMasterMkLst>
          <pc:docMk/>
          <pc:sldMasterMk cId="675171814" sldId="2147483660"/>
        </pc:sldMasterMkLst>
        <pc:sldLayoutChg chg="addSp delSp modSp mod">
          <pc:chgData name="Titouan Martel" userId="b00d3c6f-7167-4193-84ef-17f6a3fbf71d" providerId="ADAL" clId="{274AD0EC-DDE1-9744-BCFC-CF6581355924}" dt="2024-01-16T09:58:01.011" v="367"/>
          <pc:sldLayoutMkLst>
            <pc:docMk/>
            <pc:sldMasterMk cId="675171814" sldId="2147483660"/>
            <pc:sldLayoutMk cId="3882592268" sldId="2147483708"/>
          </pc:sldLayoutMkLst>
          <pc:picChg chg="add mod">
            <ac:chgData name="Titouan Martel" userId="b00d3c6f-7167-4193-84ef-17f6a3fbf71d" providerId="ADAL" clId="{274AD0EC-DDE1-9744-BCFC-CF6581355924}" dt="2024-01-16T09:58:01.011" v="367"/>
            <ac:picMkLst>
              <pc:docMk/>
              <pc:sldMasterMk cId="675171814" sldId="2147483660"/>
              <pc:sldLayoutMk cId="3882592268" sldId="2147483708"/>
              <ac:picMk id="4" creationId="{335297ED-D0AA-1905-65D0-86BA1EAD1E43}"/>
            </ac:picMkLst>
          </pc:picChg>
          <pc:picChg chg="del">
            <ac:chgData name="Titouan Martel" userId="b00d3c6f-7167-4193-84ef-17f6a3fbf71d" providerId="ADAL" clId="{274AD0EC-DDE1-9744-BCFC-CF6581355924}" dt="2024-01-16T09:58:00.696" v="366" actId="478"/>
            <ac:picMkLst>
              <pc:docMk/>
              <pc:sldMasterMk cId="675171814" sldId="2147483660"/>
              <pc:sldLayoutMk cId="3882592268" sldId="2147483708"/>
              <ac:picMk id="18" creationId="{2ACA8E60-7C8F-30FF-E561-C064E0A7060B}"/>
            </ac:picMkLst>
          </pc:picChg>
        </pc:sldLayoutChg>
        <pc:sldLayoutChg chg="addSp delSp modSp mod">
          <pc:chgData name="Titouan Martel" userId="b00d3c6f-7167-4193-84ef-17f6a3fbf71d" providerId="ADAL" clId="{274AD0EC-DDE1-9744-BCFC-CF6581355924}" dt="2024-01-16T09:24:08.305" v="62" actId="478"/>
          <pc:sldLayoutMkLst>
            <pc:docMk/>
            <pc:sldMasterMk cId="675171814" sldId="2147483660"/>
            <pc:sldLayoutMk cId="4146058215" sldId="2147483720"/>
          </pc:sldLayoutMkLst>
          <pc:spChg chg="add del mod">
            <ac:chgData name="Titouan Martel" userId="b00d3c6f-7167-4193-84ef-17f6a3fbf71d" providerId="ADAL" clId="{274AD0EC-DDE1-9744-BCFC-CF6581355924}" dt="2024-01-16T09:20:28.140" v="19" actId="478"/>
            <ac:spMkLst>
              <pc:docMk/>
              <pc:sldMasterMk cId="675171814" sldId="2147483660"/>
              <pc:sldLayoutMk cId="4146058215" sldId="2147483720"/>
              <ac:spMk id="2" creationId="{54DFA70F-8321-8D6E-A81E-A21ACE619E39}"/>
            </ac:spMkLst>
          </pc:spChg>
          <pc:spChg chg="add del">
            <ac:chgData name="Titouan Martel" userId="b00d3c6f-7167-4193-84ef-17f6a3fbf71d" providerId="ADAL" clId="{274AD0EC-DDE1-9744-BCFC-CF6581355924}" dt="2024-01-16T09:20:31.567" v="21" actId="478"/>
            <ac:spMkLst>
              <pc:docMk/>
              <pc:sldMasterMk cId="675171814" sldId="2147483660"/>
              <pc:sldLayoutMk cId="4146058215" sldId="2147483720"/>
              <ac:spMk id="5" creationId="{BEBEC55A-DDF9-1A60-DA9E-353B095F781F}"/>
            </ac:spMkLst>
          </pc:spChg>
          <pc:spChg chg="add del mod">
            <ac:chgData name="Titouan Martel" userId="b00d3c6f-7167-4193-84ef-17f6a3fbf71d" providerId="ADAL" clId="{274AD0EC-DDE1-9744-BCFC-CF6581355924}" dt="2024-01-16T09:20:59.126" v="35" actId="478"/>
            <ac:spMkLst>
              <pc:docMk/>
              <pc:sldMasterMk cId="675171814" sldId="2147483660"/>
              <pc:sldLayoutMk cId="4146058215" sldId="2147483720"/>
              <ac:spMk id="6" creationId="{C5311D8A-589A-38C8-7F2D-B13F0B7BAC8C}"/>
            </ac:spMkLst>
          </pc:spChg>
          <pc:spChg chg="del mod">
            <ac:chgData name="Titouan Martel" userId="b00d3c6f-7167-4193-84ef-17f6a3fbf71d" providerId="ADAL" clId="{274AD0EC-DDE1-9744-BCFC-CF6581355924}" dt="2024-01-16T09:24:07.250" v="61" actId="478"/>
            <ac:spMkLst>
              <pc:docMk/>
              <pc:sldMasterMk cId="675171814" sldId="2147483660"/>
              <pc:sldLayoutMk cId="4146058215" sldId="2147483720"/>
              <ac:spMk id="14" creationId="{88065BA0-D959-2163-01AC-94892A77E501}"/>
            </ac:spMkLst>
          </pc:spChg>
          <pc:spChg chg="del">
            <ac:chgData name="Titouan Martel" userId="b00d3c6f-7167-4193-84ef-17f6a3fbf71d" providerId="ADAL" clId="{274AD0EC-DDE1-9744-BCFC-CF6581355924}" dt="2024-01-16T09:24:08.305" v="62" actId="478"/>
            <ac:spMkLst>
              <pc:docMk/>
              <pc:sldMasterMk cId="675171814" sldId="2147483660"/>
              <pc:sldLayoutMk cId="4146058215" sldId="2147483720"/>
              <ac:spMk id="15" creationId="{C9A114A2-6CA9-8CCC-2C20-6BB27785D68F}"/>
            </ac:spMkLst>
          </pc:spChg>
          <pc:spChg chg="del">
            <ac:chgData name="Titouan Martel" userId="b00d3c6f-7167-4193-84ef-17f6a3fbf71d" providerId="ADAL" clId="{274AD0EC-DDE1-9744-BCFC-CF6581355924}" dt="2024-01-16T09:24:06.306" v="60" actId="478"/>
            <ac:spMkLst>
              <pc:docMk/>
              <pc:sldMasterMk cId="675171814" sldId="2147483660"/>
              <pc:sldLayoutMk cId="4146058215" sldId="2147483720"/>
              <ac:spMk id="16" creationId="{9F323320-D72A-85E1-CDA5-AE187491DE2D}"/>
            </ac:spMkLst>
          </pc:spChg>
          <pc:spChg chg="del mod">
            <ac:chgData name="Titouan Martel" userId="b00d3c6f-7167-4193-84ef-17f6a3fbf71d" providerId="ADAL" clId="{274AD0EC-DDE1-9744-BCFC-CF6581355924}" dt="2024-01-16T09:24:05.458" v="59" actId="478"/>
            <ac:spMkLst>
              <pc:docMk/>
              <pc:sldMasterMk cId="675171814" sldId="2147483660"/>
              <pc:sldLayoutMk cId="4146058215" sldId="2147483720"/>
              <ac:spMk id="17" creationId="{B799C1A4-1799-9C45-7FE0-85FD97EB8A62}"/>
            </ac:spMkLst>
          </pc:spChg>
          <pc:spChg chg="mod">
            <ac:chgData name="Titouan Martel" userId="b00d3c6f-7167-4193-84ef-17f6a3fbf71d" providerId="ADAL" clId="{274AD0EC-DDE1-9744-BCFC-CF6581355924}" dt="2024-01-16T09:18:33.470" v="2" actId="208"/>
            <ac:spMkLst>
              <pc:docMk/>
              <pc:sldMasterMk cId="675171814" sldId="2147483660"/>
              <pc:sldLayoutMk cId="4146058215" sldId="2147483720"/>
              <ac:spMk id="19" creationId="{F15A53CB-2475-DECB-77DA-8CDB8B58D3F0}"/>
            </ac:spMkLst>
          </pc:spChg>
          <pc:spChg chg="mod">
            <ac:chgData name="Titouan Martel" userId="b00d3c6f-7167-4193-84ef-17f6a3fbf71d" providerId="ADAL" clId="{274AD0EC-DDE1-9744-BCFC-CF6581355924}" dt="2024-01-16T09:21:07.955" v="36" actId="207"/>
            <ac:spMkLst>
              <pc:docMk/>
              <pc:sldMasterMk cId="675171814" sldId="2147483660"/>
              <pc:sldLayoutMk cId="4146058215" sldId="2147483720"/>
              <ac:spMk id="24" creationId="{61280BBE-596B-8087-6BD8-E855CC3ABFA3}"/>
            </ac:spMkLst>
          </pc:spChg>
          <pc:spChg chg="add del">
            <ac:chgData name="Titouan Martel" userId="b00d3c6f-7167-4193-84ef-17f6a3fbf71d" providerId="ADAL" clId="{274AD0EC-DDE1-9744-BCFC-CF6581355924}" dt="2024-01-16T09:21:28.694" v="54" actId="478"/>
            <ac:spMkLst>
              <pc:docMk/>
              <pc:sldMasterMk cId="675171814" sldId="2147483660"/>
              <pc:sldLayoutMk cId="4146058215" sldId="2147483720"/>
              <ac:spMk id="25" creationId="{0E6AE8ED-3A02-EDFC-030F-E45CB1DE5ADD}"/>
            </ac:spMkLst>
          </pc:spChg>
          <pc:spChg chg="add del">
            <ac:chgData name="Titouan Martel" userId="b00d3c6f-7167-4193-84ef-17f6a3fbf71d" providerId="ADAL" clId="{274AD0EC-DDE1-9744-BCFC-CF6581355924}" dt="2024-01-16T09:21:27.182" v="53" actId="478"/>
            <ac:spMkLst>
              <pc:docMk/>
              <pc:sldMasterMk cId="675171814" sldId="2147483660"/>
              <pc:sldLayoutMk cId="4146058215" sldId="2147483720"/>
              <ac:spMk id="26" creationId="{1409ADAF-519A-0B94-45EC-7DA456B68760}"/>
            </ac:spMkLst>
          </pc:spChg>
          <pc:spChg chg="add del">
            <ac:chgData name="Titouan Martel" userId="b00d3c6f-7167-4193-84ef-17f6a3fbf71d" providerId="ADAL" clId="{274AD0EC-DDE1-9744-BCFC-CF6581355924}" dt="2024-01-16T09:21:25.939" v="52" actId="478"/>
            <ac:spMkLst>
              <pc:docMk/>
              <pc:sldMasterMk cId="675171814" sldId="2147483660"/>
              <pc:sldLayoutMk cId="4146058215" sldId="2147483720"/>
              <ac:spMk id="27" creationId="{AE36E2FB-6DFD-F281-FB2D-9546E3BF9013}"/>
            </ac:spMkLst>
          </pc:spChg>
          <pc:spChg chg="del">
            <ac:chgData name="Titouan Martel" userId="b00d3c6f-7167-4193-84ef-17f6a3fbf71d" providerId="ADAL" clId="{274AD0EC-DDE1-9744-BCFC-CF6581355924}" dt="2024-01-16T09:20:44.581" v="24" actId="478"/>
            <ac:spMkLst>
              <pc:docMk/>
              <pc:sldMasterMk cId="675171814" sldId="2147483660"/>
              <pc:sldLayoutMk cId="4146058215" sldId="2147483720"/>
              <ac:spMk id="28" creationId="{F00B7057-5321-3E2A-07B1-958740DFCCCA}"/>
            </ac:spMkLst>
          </pc:spChg>
        </pc:sldLayoutChg>
        <pc:sldLayoutChg chg="addSp delSp modSp new mod">
          <pc:chgData name="Titouan Martel" userId="b00d3c6f-7167-4193-84ef-17f6a3fbf71d" providerId="ADAL" clId="{274AD0EC-DDE1-9744-BCFC-CF6581355924}" dt="2024-01-16T10:05:02.261" v="386" actId="478"/>
          <pc:sldLayoutMkLst>
            <pc:docMk/>
            <pc:sldMasterMk cId="675171814" sldId="2147483660"/>
            <pc:sldLayoutMk cId="1476367647" sldId="2147483725"/>
          </pc:sldLayoutMkLst>
          <pc:spChg chg="del">
            <ac:chgData name="Titouan Martel" userId="b00d3c6f-7167-4193-84ef-17f6a3fbf71d" providerId="ADAL" clId="{274AD0EC-DDE1-9744-BCFC-CF6581355924}" dt="2024-01-16T09:48:40.371" v="277" actId="478"/>
            <ac:spMkLst>
              <pc:docMk/>
              <pc:sldMasterMk cId="675171814" sldId="2147483660"/>
              <pc:sldLayoutMk cId="1476367647" sldId="2147483725"/>
              <ac:spMk id="3" creationId="{E46E86CC-ACAE-9C17-4C96-041AF97CB5F7}"/>
            </ac:spMkLst>
          </pc:spChg>
          <pc:spChg chg="add del mod">
            <ac:chgData name="Titouan Martel" userId="b00d3c6f-7167-4193-84ef-17f6a3fbf71d" providerId="ADAL" clId="{274AD0EC-DDE1-9744-BCFC-CF6581355924}" dt="2024-01-16T09:42:35.016" v="211" actId="478"/>
            <ac:spMkLst>
              <pc:docMk/>
              <pc:sldMasterMk cId="675171814" sldId="2147483660"/>
              <pc:sldLayoutMk cId="1476367647" sldId="2147483725"/>
              <ac:spMk id="5" creationId="{A6D6BB46-B131-2417-D3EE-192CD1B83A97}"/>
            </ac:spMkLst>
          </pc:spChg>
          <pc:spChg chg="add mod">
            <ac:chgData name="Titouan Martel" userId="b00d3c6f-7167-4193-84ef-17f6a3fbf71d" providerId="ADAL" clId="{274AD0EC-DDE1-9744-BCFC-CF6581355924}" dt="2024-01-16T09:55:17.169" v="341" actId="313"/>
            <ac:spMkLst>
              <pc:docMk/>
              <pc:sldMasterMk cId="675171814" sldId="2147483660"/>
              <pc:sldLayoutMk cId="1476367647" sldId="2147483725"/>
              <ac:spMk id="6" creationId="{EA80C326-285C-3727-E59C-B9755FB31326}"/>
            </ac:spMkLst>
          </pc:spChg>
          <pc:spChg chg="mod">
            <ac:chgData name="Titouan Martel" userId="b00d3c6f-7167-4193-84ef-17f6a3fbf71d" providerId="ADAL" clId="{274AD0EC-DDE1-9744-BCFC-CF6581355924}" dt="2024-01-16T10:01:19.829" v="384" actId="208"/>
            <ac:spMkLst>
              <pc:docMk/>
              <pc:sldMasterMk cId="675171814" sldId="2147483660"/>
              <pc:sldLayoutMk cId="1476367647" sldId="2147483725"/>
              <ac:spMk id="8" creationId="{81EF7EF4-0284-85B9-F3AC-701A83DB3BA8}"/>
            </ac:spMkLst>
          </pc:spChg>
          <pc:spChg chg="mod">
            <ac:chgData name="Titouan Martel" userId="b00d3c6f-7167-4193-84ef-17f6a3fbf71d" providerId="ADAL" clId="{274AD0EC-DDE1-9744-BCFC-CF6581355924}" dt="2024-01-16T09:44:12.256" v="224"/>
            <ac:spMkLst>
              <pc:docMk/>
              <pc:sldMasterMk cId="675171814" sldId="2147483660"/>
              <pc:sldLayoutMk cId="1476367647" sldId="2147483725"/>
              <ac:spMk id="9" creationId="{C5432B59-19DD-0CF0-064C-7AD8A625A37F}"/>
            </ac:spMkLst>
          </pc:spChg>
          <pc:spChg chg="add mod">
            <ac:chgData name="Titouan Martel" userId="b00d3c6f-7167-4193-84ef-17f6a3fbf71d" providerId="ADAL" clId="{274AD0EC-DDE1-9744-BCFC-CF6581355924}" dt="2024-01-16T10:00:35.788" v="373" actId="207"/>
            <ac:spMkLst>
              <pc:docMk/>
              <pc:sldMasterMk cId="675171814" sldId="2147483660"/>
              <pc:sldLayoutMk cId="1476367647" sldId="2147483725"/>
              <ac:spMk id="10" creationId="{82FEA06B-EBD5-93CB-5A64-69CB6E872B0E}"/>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11" creationId="{CD54FEDE-44D2-1F5C-A555-311A43F368DA}"/>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12" creationId="{232ED13D-1B70-1B01-046D-3030679A3A99}"/>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13" creationId="{10DC437C-65D1-36AE-9818-C36808223E44}"/>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14" creationId="{45ACB9CE-F5B3-DDA2-4D74-5276EBF2AFA8}"/>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15" creationId="{774A306C-E586-CF9B-B14B-8F5958389521}"/>
            </ac:spMkLst>
          </pc:spChg>
          <pc:spChg chg="mod">
            <ac:chgData name="Titouan Martel" userId="b00d3c6f-7167-4193-84ef-17f6a3fbf71d" providerId="ADAL" clId="{274AD0EC-DDE1-9744-BCFC-CF6581355924}" dt="2024-01-16T10:01:24.042" v="385" actId="208"/>
            <ac:spMkLst>
              <pc:docMk/>
              <pc:sldMasterMk cId="675171814" sldId="2147483660"/>
              <pc:sldLayoutMk cId="1476367647" sldId="2147483725"/>
              <ac:spMk id="17" creationId="{A6BC15B5-A27D-7FDA-9706-8919D74A0B26}"/>
            </ac:spMkLst>
          </pc:spChg>
          <pc:spChg chg="mod">
            <ac:chgData name="Titouan Martel" userId="b00d3c6f-7167-4193-84ef-17f6a3fbf71d" providerId="ADAL" clId="{274AD0EC-DDE1-9744-BCFC-CF6581355924}" dt="2024-01-16T09:46:44.869" v="257"/>
            <ac:spMkLst>
              <pc:docMk/>
              <pc:sldMasterMk cId="675171814" sldId="2147483660"/>
              <pc:sldLayoutMk cId="1476367647" sldId="2147483725"/>
              <ac:spMk id="18" creationId="{C8C21C53-B57C-6DC1-0CC5-C1FA2F26BB49}"/>
            </ac:spMkLst>
          </pc:spChg>
          <pc:spChg chg="mod">
            <ac:chgData name="Titouan Martel" userId="b00d3c6f-7167-4193-84ef-17f6a3fbf71d" providerId="ADAL" clId="{274AD0EC-DDE1-9744-BCFC-CF6581355924}" dt="2024-01-16T10:00:27.329" v="370" actId="207"/>
            <ac:spMkLst>
              <pc:docMk/>
              <pc:sldMasterMk cId="675171814" sldId="2147483660"/>
              <pc:sldLayoutMk cId="1476367647" sldId="2147483725"/>
              <ac:spMk id="20" creationId="{418F9C20-38EB-EA5C-7B9A-2A9D38E371C3}"/>
            </ac:spMkLst>
          </pc:spChg>
          <pc:spChg chg="mod">
            <ac:chgData name="Titouan Martel" userId="b00d3c6f-7167-4193-84ef-17f6a3fbf71d" providerId="ADAL" clId="{274AD0EC-DDE1-9744-BCFC-CF6581355924}" dt="2024-01-16T09:44:12.256" v="224"/>
            <ac:spMkLst>
              <pc:docMk/>
              <pc:sldMasterMk cId="675171814" sldId="2147483660"/>
              <pc:sldLayoutMk cId="1476367647" sldId="2147483725"/>
              <ac:spMk id="21" creationId="{48BBA1E2-D218-6FAB-80F6-3CFA640EF569}"/>
            </ac:spMkLst>
          </pc:spChg>
          <pc:spChg chg="mod">
            <ac:chgData name="Titouan Martel" userId="b00d3c6f-7167-4193-84ef-17f6a3fbf71d" providerId="ADAL" clId="{274AD0EC-DDE1-9744-BCFC-CF6581355924}" dt="2024-01-16T10:00:29.874" v="371" actId="207"/>
            <ac:spMkLst>
              <pc:docMk/>
              <pc:sldMasterMk cId="675171814" sldId="2147483660"/>
              <pc:sldLayoutMk cId="1476367647" sldId="2147483725"/>
              <ac:spMk id="23" creationId="{D352F775-6CC1-3152-3148-462ED38DD5CF}"/>
            </ac:spMkLst>
          </pc:spChg>
          <pc:spChg chg="mod">
            <ac:chgData name="Titouan Martel" userId="b00d3c6f-7167-4193-84ef-17f6a3fbf71d" providerId="ADAL" clId="{274AD0EC-DDE1-9744-BCFC-CF6581355924}" dt="2024-01-16T09:48:04.054" v="270" actId="207"/>
            <ac:spMkLst>
              <pc:docMk/>
              <pc:sldMasterMk cId="675171814" sldId="2147483660"/>
              <pc:sldLayoutMk cId="1476367647" sldId="2147483725"/>
              <ac:spMk id="24" creationId="{B26FC2BC-552C-A090-FCFB-1CCBA4E5697E}"/>
            </ac:spMkLst>
          </pc:spChg>
          <pc:spChg chg="add del mod">
            <ac:chgData name="Titouan Martel" userId="b00d3c6f-7167-4193-84ef-17f6a3fbf71d" providerId="ADAL" clId="{274AD0EC-DDE1-9744-BCFC-CF6581355924}" dt="2024-01-16T09:45:39.765" v="240" actId="478"/>
            <ac:spMkLst>
              <pc:docMk/>
              <pc:sldMasterMk cId="675171814" sldId="2147483660"/>
              <pc:sldLayoutMk cId="1476367647" sldId="2147483725"/>
              <ac:spMk id="25" creationId="{C3196066-5154-D798-3BDA-3A96C7577B21}"/>
            </ac:spMkLst>
          </pc:spChg>
          <pc:spChg chg="add del mod">
            <ac:chgData name="Titouan Martel" userId="b00d3c6f-7167-4193-84ef-17f6a3fbf71d" providerId="ADAL" clId="{274AD0EC-DDE1-9744-BCFC-CF6581355924}" dt="2024-01-16T09:47:18.510" v="262" actId="478"/>
            <ac:spMkLst>
              <pc:docMk/>
              <pc:sldMasterMk cId="675171814" sldId="2147483660"/>
              <pc:sldLayoutMk cId="1476367647" sldId="2147483725"/>
              <ac:spMk id="26" creationId="{8513E673-EFDA-9789-EAA4-5E43FD3F10A3}"/>
            </ac:spMkLst>
          </pc:spChg>
          <pc:spChg chg="add del mod">
            <ac:chgData name="Titouan Martel" userId="b00d3c6f-7167-4193-84ef-17f6a3fbf71d" providerId="ADAL" clId="{274AD0EC-DDE1-9744-BCFC-CF6581355924}" dt="2024-01-16T09:48:01.316" v="269" actId="478"/>
            <ac:spMkLst>
              <pc:docMk/>
              <pc:sldMasterMk cId="675171814" sldId="2147483660"/>
              <pc:sldLayoutMk cId="1476367647" sldId="2147483725"/>
              <ac:spMk id="27" creationId="{7B5F402C-B960-288F-78FE-B94D9BC15CB8}"/>
            </ac:spMkLst>
          </pc:spChg>
          <pc:spChg chg="add mod">
            <ac:chgData name="Titouan Martel" userId="b00d3c6f-7167-4193-84ef-17f6a3fbf71d" providerId="ADAL" clId="{274AD0EC-DDE1-9744-BCFC-CF6581355924}" dt="2024-01-16T09:55:27.828" v="348" actId="20577"/>
            <ac:spMkLst>
              <pc:docMk/>
              <pc:sldMasterMk cId="675171814" sldId="2147483660"/>
              <pc:sldLayoutMk cId="1476367647" sldId="2147483725"/>
              <ac:spMk id="28" creationId="{90A9CCF2-733C-6B5A-DEDD-9588FDE6A1C1}"/>
            </ac:spMkLst>
          </pc:spChg>
          <pc:spChg chg="mod">
            <ac:chgData name="Titouan Martel" userId="b00d3c6f-7167-4193-84ef-17f6a3fbf71d" providerId="ADAL" clId="{274AD0EC-DDE1-9744-BCFC-CF6581355924}" dt="2024-01-16T10:01:10.453" v="381" actId="208"/>
            <ac:spMkLst>
              <pc:docMk/>
              <pc:sldMasterMk cId="675171814" sldId="2147483660"/>
              <pc:sldLayoutMk cId="1476367647" sldId="2147483725"/>
              <ac:spMk id="30" creationId="{9A3A78CA-02C6-674A-956C-427285EE22C2}"/>
            </ac:spMkLst>
          </pc:spChg>
          <pc:spChg chg="mod">
            <ac:chgData name="Titouan Martel" userId="b00d3c6f-7167-4193-84ef-17f6a3fbf71d" providerId="ADAL" clId="{274AD0EC-DDE1-9744-BCFC-CF6581355924}" dt="2024-01-16T09:44:12.256" v="224"/>
            <ac:spMkLst>
              <pc:docMk/>
              <pc:sldMasterMk cId="675171814" sldId="2147483660"/>
              <pc:sldLayoutMk cId="1476367647" sldId="2147483725"/>
              <ac:spMk id="31" creationId="{D3C26628-4ED4-B496-5A71-44EC2753FD5F}"/>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32" creationId="{1A9E7819-8AC0-1AB0-B39D-3D36D93132DE}"/>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33" creationId="{75F52B15-98DB-0164-7446-D0F6EE89CA8B}"/>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34" creationId="{34910791-A4C4-8C21-9FFF-1966715A3B35}"/>
            </ac:spMkLst>
          </pc:spChg>
          <pc:spChg chg="mod">
            <ac:chgData name="Titouan Martel" userId="b00d3c6f-7167-4193-84ef-17f6a3fbf71d" providerId="ADAL" clId="{274AD0EC-DDE1-9744-BCFC-CF6581355924}" dt="2024-01-16T10:01:06.556" v="380" actId="208"/>
            <ac:spMkLst>
              <pc:docMk/>
              <pc:sldMasterMk cId="675171814" sldId="2147483660"/>
              <pc:sldLayoutMk cId="1476367647" sldId="2147483725"/>
              <ac:spMk id="36" creationId="{B9AE31F9-F439-7A06-2211-7603B01CE4D4}"/>
            </ac:spMkLst>
          </pc:spChg>
          <pc:spChg chg="mod">
            <ac:chgData name="Titouan Martel" userId="b00d3c6f-7167-4193-84ef-17f6a3fbf71d" providerId="ADAL" clId="{274AD0EC-DDE1-9744-BCFC-CF6581355924}" dt="2024-01-16T09:44:12.256" v="224"/>
            <ac:spMkLst>
              <pc:docMk/>
              <pc:sldMasterMk cId="675171814" sldId="2147483660"/>
              <pc:sldLayoutMk cId="1476367647" sldId="2147483725"/>
              <ac:spMk id="37" creationId="{1FCBD1E1-F683-E75C-1848-4B282C54FAC8}"/>
            </ac:spMkLst>
          </pc:spChg>
          <pc:spChg chg="mod">
            <ac:chgData name="Titouan Martel" userId="b00d3c6f-7167-4193-84ef-17f6a3fbf71d" providerId="ADAL" clId="{274AD0EC-DDE1-9744-BCFC-CF6581355924}" dt="2024-01-16T10:00:58.814" v="379" actId="208"/>
            <ac:spMkLst>
              <pc:docMk/>
              <pc:sldMasterMk cId="675171814" sldId="2147483660"/>
              <pc:sldLayoutMk cId="1476367647" sldId="2147483725"/>
              <ac:spMk id="39" creationId="{F773865F-95AD-F687-98AA-B3A0CE8E6947}"/>
            </ac:spMkLst>
          </pc:spChg>
          <pc:spChg chg="mod">
            <ac:chgData name="Titouan Martel" userId="b00d3c6f-7167-4193-84ef-17f6a3fbf71d" providerId="ADAL" clId="{274AD0EC-DDE1-9744-BCFC-CF6581355924}" dt="2024-01-16T09:44:12.256" v="224"/>
            <ac:spMkLst>
              <pc:docMk/>
              <pc:sldMasterMk cId="675171814" sldId="2147483660"/>
              <pc:sldLayoutMk cId="1476367647" sldId="2147483725"/>
              <ac:spMk id="40" creationId="{95B0DAD8-517D-179E-4F3A-FD857D673543}"/>
            </ac:spMkLst>
          </pc:spChg>
          <pc:spChg chg="mod">
            <ac:chgData name="Titouan Martel" userId="b00d3c6f-7167-4193-84ef-17f6a3fbf71d" providerId="ADAL" clId="{274AD0EC-DDE1-9744-BCFC-CF6581355924}" dt="2024-01-16T10:00:53.438" v="378" actId="208"/>
            <ac:spMkLst>
              <pc:docMk/>
              <pc:sldMasterMk cId="675171814" sldId="2147483660"/>
              <pc:sldLayoutMk cId="1476367647" sldId="2147483725"/>
              <ac:spMk id="42" creationId="{EEA43984-0094-488E-A67C-E94A803A267C}"/>
            </ac:spMkLst>
          </pc:spChg>
          <pc:spChg chg="mod">
            <ac:chgData name="Titouan Martel" userId="b00d3c6f-7167-4193-84ef-17f6a3fbf71d" providerId="ADAL" clId="{274AD0EC-DDE1-9744-BCFC-CF6581355924}" dt="2024-01-16T09:44:12.256" v="224"/>
            <ac:spMkLst>
              <pc:docMk/>
              <pc:sldMasterMk cId="675171814" sldId="2147483660"/>
              <pc:sldLayoutMk cId="1476367647" sldId="2147483725"/>
              <ac:spMk id="43" creationId="{89D377C5-3AE8-2FD0-C53E-CB8C172039E2}"/>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44" creationId="{5A0F3073-DF7A-9468-CCD3-B779B1E04C8F}"/>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45" creationId="{F09D5C7E-379A-9EBE-B4D5-C0A56F869C33}"/>
            </ac:spMkLst>
          </pc:spChg>
          <pc:spChg chg="add mod">
            <ac:chgData name="Titouan Martel" userId="b00d3c6f-7167-4193-84ef-17f6a3fbf71d" providerId="ADAL" clId="{274AD0EC-DDE1-9744-BCFC-CF6581355924}" dt="2024-01-16T09:44:12.256" v="224"/>
            <ac:spMkLst>
              <pc:docMk/>
              <pc:sldMasterMk cId="675171814" sldId="2147483660"/>
              <pc:sldLayoutMk cId="1476367647" sldId="2147483725"/>
              <ac:spMk id="46" creationId="{C104C100-A68E-0520-5C7C-71126F5A587A}"/>
            </ac:spMkLst>
          </pc:spChg>
          <pc:spChg chg="mod">
            <ac:chgData name="Titouan Martel" userId="b00d3c6f-7167-4193-84ef-17f6a3fbf71d" providerId="ADAL" clId="{274AD0EC-DDE1-9744-BCFC-CF6581355924}" dt="2024-01-16T10:01:15.917" v="383" actId="208"/>
            <ac:spMkLst>
              <pc:docMk/>
              <pc:sldMasterMk cId="675171814" sldId="2147483660"/>
              <pc:sldLayoutMk cId="1476367647" sldId="2147483725"/>
              <ac:spMk id="48" creationId="{3C39EBF0-3F3A-B647-1058-365A71338E5D}"/>
            </ac:spMkLst>
          </pc:spChg>
          <pc:spChg chg="mod">
            <ac:chgData name="Titouan Martel" userId="b00d3c6f-7167-4193-84ef-17f6a3fbf71d" providerId="ADAL" clId="{274AD0EC-DDE1-9744-BCFC-CF6581355924}" dt="2024-01-16T09:44:12.256" v="224"/>
            <ac:spMkLst>
              <pc:docMk/>
              <pc:sldMasterMk cId="675171814" sldId="2147483660"/>
              <pc:sldLayoutMk cId="1476367647" sldId="2147483725"/>
              <ac:spMk id="49" creationId="{87F7685B-69C7-6CD9-8886-A771525A4A87}"/>
            </ac:spMkLst>
          </pc:spChg>
          <pc:spChg chg="add del mod">
            <ac:chgData name="Titouan Martel" userId="b00d3c6f-7167-4193-84ef-17f6a3fbf71d" providerId="ADAL" clId="{274AD0EC-DDE1-9744-BCFC-CF6581355924}" dt="2024-01-16T09:50:57.568" v="293" actId="478"/>
            <ac:spMkLst>
              <pc:docMk/>
              <pc:sldMasterMk cId="675171814" sldId="2147483660"/>
              <pc:sldLayoutMk cId="1476367647" sldId="2147483725"/>
              <ac:spMk id="50" creationId="{83BB5835-12E8-8BC2-286A-DF1054DBE827}"/>
            </ac:spMkLst>
          </pc:spChg>
          <pc:spChg chg="add del mod">
            <ac:chgData name="Titouan Martel" userId="b00d3c6f-7167-4193-84ef-17f6a3fbf71d" providerId="ADAL" clId="{274AD0EC-DDE1-9744-BCFC-CF6581355924}" dt="2024-01-16T09:50:57.568" v="293" actId="478"/>
            <ac:spMkLst>
              <pc:docMk/>
              <pc:sldMasterMk cId="675171814" sldId="2147483660"/>
              <pc:sldLayoutMk cId="1476367647" sldId="2147483725"/>
              <ac:spMk id="51" creationId="{789CDFD9-3681-BDBD-7E43-2D1F83ED7BA6}"/>
            </ac:spMkLst>
          </pc:spChg>
          <pc:spChg chg="add del mod">
            <ac:chgData name="Titouan Martel" userId="b00d3c6f-7167-4193-84ef-17f6a3fbf71d" providerId="ADAL" clId="{274AD0EC-DDE1-9744-BCFC-CF6581355924}" dt="2024-01-16T09:46:33.163" v="256" actId="478"/>
            <ac:spMkLst>
              <pc:docMk/>
              <pc:sldMasterMk cId="675171814" sldId="2147483660"/>
              <pc:sldLayoutMk cId="1476367647" sldId="2147483725"/>
              <ac:spMk id="52" creationId="{210BF1A6-0B20-0ED5-CD70-4D80F73960FB}"/>
            </ac:spMkLst>
          </pc:spChg>
          <pc:spChg chg="add del mod">
            <ac:chgData name="Titouan Martel" userId="b00d3c6f-7167-4193-84ef-17f6a3fbf71d" providerId="ADAL" clId="{274AD0EC-DDE1-9744-BCFC-CF6581355924}" dt="2024-01-16T09:48:29.877" v="274" actId="478"/>
            <ac:spMkLst>
              <pc:docMk/>
              <pc:sldMasterMk cId="675171814" sldId="2147483660"/>
              <pc:sldLayoutMk cId="1476367647" sldId="2147483725"/>
              <ac:spMk id="54" creationId="{811248AD-D8C5-50D1-BA3F-3BEB78542196}"/>
            </ac:spMkLst>
          </pc:spChg>
          <pc:spChg chg="add del mod">
            <ac:chgData name="Titouan Martel" userId="b00d3c6f-7167-4193-84ef-17f6a3fbf71d" providerId="ADAL" clId="{274AD0EC-DDE1-9744-BCFC-CF6581355924}" dt="2024-01-16T09:48:36.463" v="275" actId="478"/>
            <ac:spMkLst>
              <pc:docMk/>
              <pc:sldMasterMk cId="675171814" sldId="2147483660"/>
              <pc:sldLayoutMk cId="1476367647" sldId="2147483725"/>
              <ac:spMk id="55" creationId="{0136590F-F5EE-C7CD-7523-46A3D7C1F543}"/>
            </ac:spMkLst>
          </pc:spChg>
          <pc:spChg chg="add del mod">
            <ac:chgData name="Titouan Martel" userId="b00d3c6f-7167-4193-84ef-17f6a3fbf71d" providerId="ADAL" clId="{274AD0EC-DDE1-9744-BCFC-CF6581355924}" dt="2024-01-16T09:48:38.991" v="276" actId="478"/>
            <ac:spMkLst>
              <pc:docMk/>
              <pc:sldMasterMk cId="675171814" sldId="2147483660"/>
              <pc:sldLayoutMk cId="1476367647" sldId="2147483725"/>
              <ac:spMk id="56" creationId="{E6E67984-2BE4-63BE-160F-9CD02BEFD7D8}"/>
            </ac:spMkLst>
          </pc:spChg>
          <pc:spChg chg="add del mod">
            <ac:chgData name="Titouan Martel" userId="b00d3c6f-7167-4193-84ef-17f6a3fbf71d" providerId="ADAL" clId="{274AD0EC-DDE1-9744-BCFC-CF6581355924}" dt="2024-01-16T09:48:42.597" v="278" actId="478"/>
            <ac:spMkLst>
              <pc:docMk/>
              <pc:sldMasterMk cId="675171814" sldId="2147483660"/>
              <pc:sldLayoutMk cId="1476367647" sldId="2147483725"/>
              <ac:spMk id="57" creationId="{677796A7-D568-13C9-025D-5260A0E8FFA4}"/>
            </ac:spMkLst>
          </pc:spChg>
          <pc:spChg chg="add del mod">
            <ac:chgData name="Titouan Martel" userId="b00d3c6f-7167-4193-84ef-17f6a3fbf71d" providerId="ADAL" clId="{274AD0EC-DDE1-9744-BCFC-CF6581355924}" dt="2024-01-16T09:48:44.934" v="279" actId="478"/>
            <ac:spMkLst>
              <pc:docMk/>
              <pc:sldMasterMk cId="675171814" sldId="2147483660"/>
              <pc:sldLayoutMk cId="1476367647" sldId="2147483725"/>
              <ac:spMk id="58" creationId="{683FDBDB-058A-0F93-9820-A7E08C9FDCB6}"/>
            </ac:spMkLst>
          </pc:spChg>
          <pc:spChg chg="add mod">
            <ac:chgData name="Titouan Martel" userId="b00d3c6f-7167-4193-84ef-17f6a3fbf71d" providerId="ADAL" clId="{274AD0EC-DDE1-9744-BCFC-CF6581355924}" dt="2024-01-16T09:45:14.076" v="234" actId="14100"/>
            <ac:spMkLst>
              <pc:docMk/>
              <pc:sldMasterMk cId="675171814" sldId="2147483660"/>
              <pc:sldLayoutMk cId="1476367647" sldId="2147483725"/>
              <ac:spMk id="59" creationId="{FF140FB1-F80C-D55B-C1D1-CE727BD515A4}"/>
            </ac:spMkLst>
          </pc:spChg>
          <pc:spChg chg="add del mod">
            <ac:chgData name="Titouan Martel" userId="b00d3c6f-7167-4193-84ef-17f6a3fbf71d" providerId="ADAL" clId="{274AD0EC-DDE1-9744-BCFC-CF6581355924}" dt="2024-01-16T09:46:27.986" v="255" actId="122"/>
            <ac:spMkLst>
              <pc:docMk/>
              <pc:sldMasterMk cId="675171814" sldId="2147483660"/>
              <pc:sldLayoutMk cId="1476367647" sldId="2147483725"/>
              <ac:spMk id="60" creationId="{CCE6596A-CAEF-642B-A228-4FD9C9DFA3CE}"/>
            </ac:spMkLst>
          </pc:spChg>
          <pc:spChg chg="add del mod">
            <ac:chgData name="Titouan Martel" userId="b00d3c6f-7167-4193-84ef-17f6a3fbf71d" providerId="ADAL" clId="{274AD0EC-DDE1-9744-BCFC-CF6581355924}" dt="2024-01-16T09:46:46.419" v="258" actId="478"/>
            <ac:spMkLst>
              <pc:docMk/>
              <pc:sldMasterMk cId="675171814" sldId="2147483660"/>
              <pc:sldLayoutMk cId="1476367647" sldId="2147483725"/>
              <ac:spMk id="61" creationId="{B0978115-7DC4-4AC5-80BD-2A7FC056394F}"/>
            </ac:spMkLst>
          </pc:spChg>
          <pc:spChg chg="add mod">
            <ac:chgData name="Titouan Martel" userId="b00d3c6f-7167-4193-84ef-17f6a3fbf71d" providerId="ADAL" clId="{274AD0EC-DDE1-9744-BCFC-CF6581355924}" dt="2024-01-16T09:47:11.568" v="261" actId="1076"/>
            <ac:spMkLst>
              <pc:docMk/>
              <pc:sldMasterMk cId="675171814" sldId="2147483660"/>
              <pc:sldLayoutMk cId="1476367647" sldId="2147483725"/>
              <ac:spMk id="62" creationId="{84F4616F-1B1A-4628-83B1-1FE7AE4AF012}"/>
            </ac:spMkLst>
          </pc:spChg>
          <pc:spChg chg="add mod">
            <ac:chgData name="Titouan Martel" userId="b00d3c6f-7167-4193-84ef-17f6a3fbf71d" providerId="ADAL" clId="{274AD0EC-DDE1-9744-BCFC-CF6581355924}" dt="2024-01-16T09:47:52.376" v="266" actId="1076"/>
            <ac:spMkLst>
              <pc:docMk/>
              <pc:sldMasterMk cId="675171814" sldId="2147483660"/>
              <pc:sldLayoutMk cId="1476367647" sldId="2147483725"/>
              <ac:spMk id="63" creationId="{CDDA4F72-559D-E9E7-D195-7DCE945F29E9}"/>
            </ac:spMkLst>
          </pc:spChg>
          <pc:spChg chg="add mod">
            <ac:chgData name="Titouan Martel" userId="b00d3c6f-7167-4193-84ef-17f6a3fbf71d" providerId="ADAL" clId="{274AD0EC-DDE1-9744-BCFC-CF6581355924}" dt="2024-01-16T09:48:20.065" v="273" actId="1076"/>
            <ac:spMkLst>
              <pc:docMk/>
              <pc:sldMasterMk cId="675171814" sldId="2147483660"/>
              <pc:sldLayoutMk cId="1476367647" sldId="2147483725"/>
              <ac:spMk id="64" creationId="{D5E6BF23-F730-4453-84ED-3353D301286C}"/>
            </ac:spMkLst>
          </pc:spChg>
          <pc:spChg chg="add mod">
            <ac:chgData name="Titouan Martel" userId="b00d3c6f-7167-4193-84ef-17f6a3fbf71d" providerId="ADAL" clId="{274AD0EC-DDE1-9744-BCFC-CF6581355924}" dt="2024-01-16T09:49:27.007" v="281" actId="1076"/>
            <ac:spMkLst>
              <pc:docMk/>
              <pc:sldMasterMk cId="675171814" sldId="2147483660"/>
              <pc:sldLayoutMk cId="1476367647" sldId="2147483725"/>
              <ac:spMk id="65" creationId="{3C66CF06-03CB-B8BA-F79D-F47E2A4064AC}"/>
            </ac:spMkLst>
          </pc:spChg>
          <pc:spChg chg="add mod">
            <ac:chgData name="Titouan Martel" userId="b00d3c6f-7167-4193-84ef-17f6a3fbf71d" providerId="ADAL" clId="{274AD0EC-DDE1-9744-BCFC-CF6581355924}" dt="2024-01-16T09:50:15.210" v="285" actId="1076"/>
            <ac:spMkLst>
              <pc:docMk/>
              <pc:sldMasterMk cId="675171814" sldId="2147483660"/>
              <pc:sldLayoutMk cId="1476367647" sldId="2147483725"/>
              <ac:spMk id="66" creationId="{78DBC9F6-2C1C-B467-33FA-C8A8912D4D18}"/>
            </ac:spMkLst>
          </pc:spChg>
          <pc:spChg chg="add mod">
            <ac:chgData name="Titouan Martel" userId="b00d3c6f-7167-4193-84ef-17f6a3fbf71d" providerId="ADAL" clId="{274AD0EC-DDE1-9744-BCFC-CF6581355924}" dt="2024-01-16T09:50:30.921" v="289" actId="1076"/>
            <ac:spMkLst>
              <pc:docMk/>
              <pc:sldMasterMk cId="675171814" sldId="2147483660"/>
              <pc:sldLayoutMk cId="1476367647" sldId="2147483725"/>
              <ac:spMk id="67" creationId="{01259AFE-8201-2033-323F-41C6DCA7876D}"/>
            </ac:spMkLst>
          </pc:spChg>
          <pc:spChg chg="add mod">
            <ac:chgData name="Titouan Martel" userId="b00d3c6f-7167-4193-84ef-17f6a3fbf71d" providerId="ADAL" clId="{274AD0EC-DDE1-9744-BCFC-CF6581355924}" dt="2024-01-16T09:50:32.042" v="290"/>
            <ac:spMkLst>
              <pc:docMk/>
              <pc:sldMasterMk cId="675171814" sldId="2147483660"/>
              <pc:sldLayoutMk cId="1476367647" sldId="2147483725"/>
              <ac:spMk id="68" creationId="{B8614F58-DD32-C328-6EED-644FE12455D3}"/>
            </ac:spMkLst>
          </pc:spChg>
          <pc:spChg chg="add mod">
            <ac:chgData name="Titouan Martel" userId="b00d3c6f-7167-4193-84ef-17f6a3fbf71d" providerId="ADAL" clId="{274AD0EC-DDE1-9744-BCFC-CF6581355924}" dt="2024-01-16T09:50:33.812" v="291"/>
            <ac:spMkLst>
              <pc:docMk/>
              <pc:sldMasterMk cId="675171814" sldId="2147483660"/>
              <pc:sldLayoutMk cId="1476367647" sldId="2147483725"/>
              <ac:spMk id="69" creationId="{E047B464-8A9F-EF5E-B7EF-337ED64DBCCA}"/>
            </ac:spMkLst>
          </pc:spChg>
          <pc:grpChg chg="add mod">
            <ac:chgData name="Titouan Martel" userId="b00d3c6f-7167-4193-84ef-17f6a3fbf71d" providerId="ADAL" clId="{274AD0EC-DDE1-9744-BCFC-CF6581355924}" dt="2024-01-16T09:44:12.256" v="224"/>
            <ac:grpSpMkLst>
              <pc:docMk/>
              <pc:sldMasterMk cId="675171814" sldId="2147483660"/>
              <pc:sldLayoutMk cId="1476367647" sldId="2147483725"/>
              <ac:grpSpMk id="7" creationId="{0D2F1859-7E2D-1090-9678-54F224BFB596}"/>
            </ac:grpSpMkLst>
          </pc:grpChg>
          <pc:grpChg chg="add mod">
            <ac:chgData name="Titouan Martel" userId="b00d3c6f-7167-4193-84ef-17f6a3fbf71d" providerId="ADAL" clId="{274AD0EC-DDE1-9744-BCFC-CF6581355924}" dt="2024-01-16T09:46:44.869" v="257"/>
            <ac:grpSpMkLst>
              <pc:docMk/>
              <pc:sldMasterMk cId="675171814" sldId="2147483660"/>
              <pc:sldLayoutMk cId="1476367647" sldId="2147483725"/>
              <ac:grpSpMk id="16" creationId="{EDC52F61-3C9D-61F9-360B-17833C701217}"/>
            </ac:grpSpMkLst>
          </pc:grpChg>
          <pc:grpChg chg="add mod">
            <ac:chgData name="Titouan Martel" userId="b00d3c6f-7167-4193-84ef-17f6a3fbf71d" providerId="ADAL" clId="{274AD0EC-DDE1-9744-BCFC-CF6581355924}" dt="2024-01-16T09:44:12.256" v="224"/>
            <ac:grpSpMkLst>
              <pc:docMk/>
              <pc:sldMasterMk cId="675171814" sldId="2147483660"/>
              <pc:sldLayoutMk cId="1476367647" sldId="2147483725"/>
              <ac:grpSpMk id="19" creationId="{99C29F45-0386-B969-DD5E-9B4566BBB048}"/>
            </ac:grpSpMkLst>
          </pc:grpChg>
          <pc:grpChg chg="add mod">
            <ac:chgData name="Titouan Martel" userId="b00d3c6f-7167-4193-84ef-17f6a3fbf71d" providerId="ADAL" clId="{274AD0EC-DDE1-9744-BCFC-CF6581355924}" dt="2024-01-16T09:44:12.256" v="224"/>
            <ac:grpSpMkLst>
              <pc:docMk/>
              <pc:sldMasterMk cId="675171814" sldId="2147483660"/>
              <pc:sldLayoutMk cId="1476367647" sldId="2147483725"/>
              <ac:grpSpMk id="22" creationId="{A335F4D0-7539-8E74-C8CF-C25B4A4385E7}"/>
            </ac:grpSpMkLst>
          </pc:grpChg>
          <pc:grpChg chg="add mod">
            <ac:chgData name="Titouan Martel" userId="b00d3c6f-7167-4193-84ef-17f6a3fbf71d" providerId="ADAL" clId="{274AD0EC-DDE1-9744-BCFC-CF6581355924}" dt="2024-01-16T09:44:12.256" v="224"/>
            <ac:grpSpMkLst>
              <pc:docMk/>
              <pc:sldMasterMk cId="675171814" sldId="2147483660"/>
              <pc:sldLayoutMk cId="1476367647" sldId="2147483725"/>
              <ac:grpSpMk id="29" creationId="{E59CCDC3-1E46-AA03-0131-47A98702D4AC}"/>
            </ac:grpSpMkLst>
          </pc:grpChg>
          <pc:grpChg chg="add mod">
            <ac:chgData name="Titouan Martel" userId="b00d3c6f-7167-4193-84ef-17f6a3fbf71d" providerId="ADAL" clId="{274AD0EC-DDE1-9744-BCFC-CF6581355924}" dt="2024-01-16T09:44:12.256" v="224"/>
            <ac:grpSpMkLst>
              <pc:docMk/>
              <pc:sldMasterMk cId="675171814" sldId="2147483660"/>
              <pc:sldLayoutMk cId="1476367647" sldId="2147483725"/>
              <ac:grpSpMk id="35" creationId="{0F27E3FB-0D76-EF6D-CA46-9747F68F744F}"/>
            </ac:grpSpMkLst>
          </pc:grpChg>
          <pc:grpChg chg="add mod">
            <ac:chgData name="Titouan Martel" userId="b00d3c6f-7167-4193-84ef-17f6a3fbf71d" providerId="ADAL" clId="{274AD0EC-DDE1-9744-BCFC-CF6581355924}" dt="2024-01-16T09:44:12.256" v="224"/>
            <ac:grpSpMkLst>
              <pc:docMk/>
              <pc:sldMasterMk cId="675171814" sldId="2147483660"/>
              <pc:sldLayoutMk cId="1476367647" sldId="2147483725"/>
              <ac:grpSpMk id="38" creationId="{E83F09FE-3D2F-6F1B-29D6-633DC99275AA}"/>
            </ac:grpSpMkLst>
          </pc:grpChg>
          <pc:grpChg chg="add mod">
            <ac:chgData name="Titouan Martel" userId="b00d3c6f-7167-4193-84ef-17f6a3fbf71d" providerId="ADAL" clId="{274AD0EC-DDE1-9744-BCFC-CF6581355924}" dt="2024-01-16T09:44:12.256" v="224"/>
            <ac:grpSpMkLst>
              <pc:docMk/>
              <pc:sldMasterMk cId="675171814" sldId="2147483660"/>
              <pc:sldLayoutMk cId="1476367647" sldId="2147483725"/>
              <ac:grpSpMk id="41" creationId="{9EFCADE9-526A-8381-0CE6-AE9BDB84CD23}"/>
            </ac:grpSpMkLst>
          </pc:grpChg>
          <pc:grpChg chg="add mod">
            <ac:chgData name="Titouan Martel" userId="b00d3c6f-7167-4193-84ef-17f6a3fbf71d" providerId="ADAL" clId="{274AD0EC-DDE1-9744-BCFC-CF6581355924}" dt="2024-01-16T09:44:12.256" v="224"/>
            <ac:grpSpMkLst>
              <pc:docMk/>
              <pc:sldMasterMk cId="675171814" sldId="2147483660"/>
              <pc:sldLayoutMk cId="1476367647" sldId="2147483725"/>
              <ac:grpSpMk id="47" creationId="{68F42B49-5AF8-82CB-E91F-517D16A3EF56}"/>
            </ac:grpSpMkLst>
          </pc:grpChg>
          <pc:picChg chg="add del mod">
            <ac:chgData name="Titouan Martel" userId="b00d3c6f-7167-4193-84ef-17f6a3fbf71d" providerId="ADAL" clId="{274AD0EC-DDE1-9744-BCFC-CF6581355924}" dt="2024-01-16T10:05:02.261" v="386" actId="478"/>
            <ac:picMkLst>
              <pc:docMk/>
              <pc:sldMasterMk cId="675171814" sldId="2147483660"/>
              <pc:sldLayoutMk cId="1476367647" sldId="2147483725"/>
              <ac:picMk id="53" creationId="{D420EF3F-BACE-5576-734D-E8A2E394ABB9}"/>
            </ac:picMkLst>
          </pc:picChg>
          <pc:picChg chg="add mod">
            <ac:chgData name="Titouan Martel" userId="b00d3c6f-7167-4193-84ef-17f6a3fbf71d" providerId="ADAL" clId="{274AD0EC-DDE1-9744-BCFC-CF6581355924}" dt="2024-01-16T09:50:46.286" v="292"/>
            <ac:picMkLst>
              <pc:docMk/>
              <pc:sldMasterMk cId="675171814" sldId="2147483660"/>
              <pc:sldLayoutMk cId="1476367647" sldId="2147483725"/>
              <ac:picMk id="70" creationId="{867FCACA-7682-AAD4-E5C5-468203B54B3F}"/>
            </ac:picMkLst>
          </pc:picChg>
        </pc:sldLayoutChg>
      </pc:sldMasterChg>
    </pc:docChg>
  </pc:docChgLst>
  <pc:docChgLst>
    <pc:chgData name="BOIRON Benoit" userId="S::bboiron@id-logistics.com::0fce1a04-5673-48b0-87ad-2fc2e4b56c8d" providerId="AD" clId="Web-{7B4D98B4-4434-7A0E-604A-8A3EF28A990D}"/>
    <pc:docChg chg="modSld">
      <pc:chgData name="BOIRON Benoit" userId="S::bboiron@id-logistics.com::0fce1a04-5673-48b0-87ad-2fc2e4b56c8d" providerId="AD" clId="Web-{7B4D98B4-4434-7A0E-604A-8A3EF28A990D}" dt="2024-01-16T10:42:01.148" v="1"/>
      <pc:docMkLst>
        <pc:docMk/>
      </pc:docMkLst>
      <pc:sldChg chg="addSp delSp modSp">
        <pc:chgData name="BOIRON Benoit" userId="S::bboiron@id-logistics.com::0fce1a04-5673-48b0-87ad-2fc2e4b56c8d" providerId="AD" clId="Web-{7B4D98B4-4434-7A0E-604A-8A3EF28A990D}" dt="2024-01-16T10:42:01.148" v="1"/>
        <pc:sldMkLst>
          <pc:docMk/>
          <pc:sldMk cId="4127294345" sldId="2147377223"/>
        </pc:sldMkLst>
        <pc:spChg chg="del mod">
          <ac:chgData name="BOIRON Benoit" userId="S::bboiron@id-logistics.com::0fce1a04-5673-48b0-87ad-2fc2e4b56c8d" providerId="AD" clId="Web-{7B4D98B4-4434-7A0E-604A-8A3EF28A990D}" dt="2024-01-16T10:42:01.148" v="1"/>
          <ac:spMkLst>
            <pc:docMk/>
            <pc:sldMk cId="4127294345" sldId="2147377223"/>
            <ac:spMk id="12" creationId="{BA4CB739-CDBA-552D-802A-F97E2D96CF14}"/>
          </ac:spMkLst>
        </pc:spChg>
        <pc:spChg chg="add mod">
          <ac:chgData name="BOIRON Benoit" userId="S::bboiron@id-logistics.com::0fce1a04-5673-48b0-87ad-2fc2e4b56c8d" providerId="AD" clId="Web-{7B4D98B4-4434-7A0E-604A-8A3EF28A990D}" dt="2024-01-16T10:42:01.148" v="1"/>
          <ac:spMkLst>
            <pc:docMk/>
            <pc:sldMk cId="4127294345" sldId="2147377223"/>
            <ac:spMk id="20" creationId="{B3A7FF9A-9730-55CF-EBE5-C30469B527E8}"/>
          </ac:spMkLst>
        </pc:spChg>
      </pc:sldChg>
    </pc:docChg>
  </pc:docChgLst>
  <pc:docChgLst>
    <pc:chgData name="BOIRON Benoit" userId="0fce1a04-5673-48b0-87ad-2fc2e4b56c8d" providerId="ADAL" clId="{E654E222-3417-46AC-9D6F-6002D7025D90}"/>
    <pc:docChg chg="undo custSel modSld sldOrd modMainMaster">
      <pc:chgData name="BOIRON Benoit" userId="0fce1a04-5673-48b0-87ad-2fc2e4b56c8d" providerId="ADAL" clId="{E654E222-3417-46AC-9D6F-6002D7025D90}" dt="2024-01-16T10:59:18.388" v="181" actId="478"/>
      <pc:docMkLst>
        <pc:docMk/>
      </pc:docMkLst>
      <pc:sldChg chg="ord">
        <pc:chgData name="BOIRON Benoit" userId="0fce1a04-5673-48b0-87ad-2fc2e4b56c8d" providerId="ADAL" clId="{E654E222-3417-46AC-9D6F-6002D7025D90}" dt="2024-01-16T10:49:04.871" v="53"/>
        <pc:sldMkLst>
          <pc:docMk/>
          <pc:sldMk cId="3490212838" sldId="2147308815"/>
        </pc:sldMkLst>
      </pc:sldChg>
      <pc:sldChg chg="ord">
        <pc:chgData name="BOIRON Benoit" userId="0fce1a04-5673-48b0-87ad-2fc2e4b56c8d" providerId="ADAL" clId="{E654E222-3417-46AC-9D6F-6002D7025D90}" dt="2024-01-16T10:49:14.825" v="55"/>
        <pc:sldMkLst>
          <pc:docMk/>
          <pc:sldMk cId="3073244902" sldId="2147308816"/>
        </pc:sldMkLst>
      </pc:sldChg>
      <pc:sldChg chg="modSp mod">
        <pc:chgData name="BOIRON Benoit" userId="0fce1a04-5673-48b0-87ad-2fc2e4b56c8d" providerId="ADAL" clId="{E654E222-3417-46AC-9D6F-6002D7025D90}" dt="2024-01-16T10:58:31.375" v="179" actId="108"/>
        <pc:sldMkLst>
          <pc:docMk/>
          <pc:sldMk cId="1600166269" sldId="2147308818"/>
        </pc:sldMkLst>
        <pc:spChg chg="mod">
          <ac:chgData name="BOIRON Benoit" userId="0fce1a04-5673-48b0-87ad-2fc2e4b56c8d" providerId="ADAL" clId="{E654E222-3417-46AC-9D6F-6002D7025D90}" dt="2024-01-16T10:58:31.375" v="179" actId="108"/>
          <ac:spMkLst>
            <pc:docMk/>
            <pc:sldMk cId="1600166269" sldId="2147308818"/>
            <ac:spMk id="13" creationId="{6B60CD53-296F-2E36-BED2-3F1A1044E987}"/>
          </ac:spMkLst>
        </pc:spChg>
      </pc:sldChg>
      <pc:sldChg chg="addSp delSp modSp mod">
        <pc:chgData name="BOIRON Benoit" userId="0fce1a04-5673-48b0-87ad-2fc2e4b56c8d" providerId="ADAL" clId="{E654E222-3417-46AC-9D6F-6002D7025D90}" dt="2024-01-16T10:59:18.388" v="181" actId="478"/>
        <pc:sldMkLst>
          <pc:docMk/>
          <pc:sldMk cId="1714693964" sldId="2147377221"/>
        </pc:sldMkLst>
        <pc:spChg chg="add del mod">
          <ac:chgData name="BOIRON Benoit" userId="0fce1a04-5673-48b0-87ad-2fc2e4b56c8d" providerId="ADAL" clId="{E654E222-3417-46AC-9D6F-6002D7025D90}" dt="2024-01-16T10:57:00.309" v="168"/>
          <ac:spMkLst>
            <pc:docMk/>
            <pc:sldMk cId="1714693964" sldId="2147377221"/>
            <ac:spMk id="4" creationId="{394799B9-49CD-E58C-B7EE-DA7BFA473A6B}"/>
          </ac:spMkLst>
        </pc:spChg>
        <pc:spChg chg="del mod">
          <ac:chgData name="BOIRON Benoit" userId="0fce1a04-5673-48b0-87ad-2fc2e4b56c8d" providerId="ADAL" clId="{E654E222-3417-46AC-9D6F-6002D7025D90}" dt="2024-01-16T10:53:47.913" v="98" actId="21"/>
          <ac:spMkLst>
            <pc:docMk/>
            <pc:sldMk cId="1714693964" sldId="2147377221"/>
            <ac:spMk id="7" creationId="{503466E8-3929-2F1C-27CE-757492274964}"/>
          </ac:spMkLst>
        </pc:spChg>
        <pc:spChg chg="del mod">
          <ac:chgData name="BOIRON Benoit" userId="0fce1a04-5673-48b0-87ad-2fc2e4b56c8d" providerId="ADAL" clId="{E654E222-3417-46AC-9D6F-6002D7025D90}" dt="2024-01-16T10:53:47.913" v="98" actId="21"/>
          <ac:spMkLst>
            <pc:docMk/>
            <pc:sldMk cId="1714693964" sldId="2147377221"/>
            <ac:spMk id="8" creationId="{BECC9FF3-4030-2AB8-181A-98C71B1573E4}"/>
          </ac:spMkLst>
        </pc:spChg>
        <pc:spChg chg="add del mod">
          <ac:chgData name="BOIRON Benoit" userId="0fce1a04-5673-48b0-87ad-2fc2e4b56c8d" providerId="ADAL" clId="{E654E222-3417-46AC-9D6F-6002D7025D90}" dt="2024-01-16T10:59:18.388" v="181" actId="478"/>
          <ac:spMkLst>
            <pc:docMk/>
            <pc:sldMk cId="1714693964" sldId="2147377221"/>
            <ac:spMk id="11" creationId="{4C0C1DC6-3C5F-711D-3868-696615AF3E2E}"/>
          </ac:spMkLst>
        </pc:spChg>
        <pc:spChg chg="add del mod">
          <ac:chgData name="BOIRON Benoit" userId="0fce1a04-5673-48b0-87ad-2fc2e4b56c8d" providerId="ADAL" clId="{E654E222-3417-46AC-9D6F-6002D7025D90}" dt="2024-01-16T10:59:17.694" v="180" actId="478"/>
          <ac:spMkLst>
            <pc:docMk/>
            <pc:sldMk cId="1714693964" sldId="2147377221"/>
            <ac:spMk id="12" creationId="{770A516C-F45A-73FE-C512-8085C9AC17DF}"/>
          </ac:spMkLst>
        </pc:spChg>
        <pc:spChg chg="add mod">
          <ac:chgData name="BOIRON Benoit" userId="0fce1a04-5673-48b0-87ad-2fc2e4b56c8d" providerId="ADAL" clId="{E654E222-3417-46AC-9D6F-6002D7025D90}" dt="2024-01-16T10:56:41.733" v="145"/>
          <ac:spMkLst>
            <pc:docMk/>
            <pc:sldMk cId="1714693964" sldId="2147377221"/>
            <ac:spMk id="13" creationId="{AF72D157-E3B6-4071-FD5D-F3A6AD417091}"/>
          </ac:spMkLst>
        </pc:spChg>
        <pc:spChg chg="add mod">
          <ac:chgData name="BOIRON Benoit" userId="0fce1a04-5673-48b0-87ad-2fc2e4b56c8d" providerId="ADAL" clId="{E654E222-3417-46AC-9D6F-6002D7025D90}" dt="2024-01-16T10:56:49.537" v="152" actId="20577"/>
          <ac:spMkLst>
            <pc:docMk/>
            <pc:sldMk cId="1714693964" sldId="2147377221"/>
            <ac:spMk id="14" creationId="{A523B8F3-FCF1-EF63-1F5C-DD0656C87B59}"/>
          </ac:spMkLst>
        </pc:spChg>
        <pc:spChg chg="add mod">
          <ac:chgData name="BOIRON Benoit" userId="0fce1a04-5673-48b0-87ad-2fc2e4b56c8d" providerId="ADAL" clId="{E654E222-3417-46AC-9D6F-6002D7025D90}" dt="2024-01-16T10:56:41.733" v="145"/>
          <ac:spMkLst>
            <pc:docMk/>
            <pc:sldMk cId="1714693964" sldId="2147377221"/>
            <ac:spMk id="15" creationId="{12B6990D-670A-05A3-634A-FB8C590FCE6D}"/>
          </ac:spMkLst>
        </pc:spChg>
      </pc:sldChg>
      <pc:sldChg chg="ord">
        <pc:chgData name="BOIRON Benoit" userId="0fce1a04-5673-48b0-87ad-2fc2e4b56c8d" providerId="ADAL" clId="{E654E222-3417-46AC-9D6F-6002D7025D90}" dt="2024-01-16T10:49:29.713" v="57"/>
        <pc:sldMkLst>
          <pc:docMk/>
          <pc:sldMk cId="4127294345" sldId="2147377223"/>
        </pc:sldMkLst>
      </pc:sldChg>
      <pc:sldMasterChg chg="modSldLayout">
        <pc:chgData name="BOIRON Benoit" userId="0fce1a04-5673-48b0-87ad-2fc2e4b56c8d" providerId="ADAL" clId="{E654E222-3417-46AC-9D6F-6002D7025D90}" dt="2024-01-16T10:57:26.096" v="176" actId="208"/>
        <pc:sldMasterMkLst>
          <pc:docMk/>
          <pc:sldMasterMk cId="675171814" sldId="2147483660"/>
        </pc:sldMasterMkLst>
        <pc:sldLayoutChg chg="addSp delSp modSp mod">
          <pc:chgData name="BOIRON Benoit" userId="0fce1a04-5673-48b0-87ad-2fc2e4b56c8d" providerId="ADAL" clId="{E654E222-3417-46AC-9D6F-6002D7025D90}" dt="2024-01-16T10:57:26.096" v="176" actId="208"/>
          <pc:sldLayoutMkLst>
            <pc:docMk/>
            <pc:sldMasterMk cId="675171814" sldId="2147483660"/>
            <pc:sldLayoutMk cId="4146058215" sldId="2147483720"/>
          </pc:sldLayoutMkLst>
          <pc:spChg chg="add mod">
            <ac:chgData name="BOIRON Benoit" userId="0fce1a04-5673-48b0-87ad-2fc2e4b56c8d" providerId="ADAL" clId="{E654E222-3417-46AC-9D6F-6002D7025D90}" dt="2024-01-16T10:54:01.545" v="101" actId="1076"/>
            <ac:spMkLst>
              <pc:docMk/>
              <pc:sldMasterMk cId="675171814" sldId="2147483660"/>
              <pc:sldLayoutMk cId="4146058215" sldId="2147483720"/>
              <ac:spMk id="2" creationId="{377B2775-5991-88DD-63C6-5AF4F26BAF3C}"/>
            </ac:spMkLst>
          </pc:spChg>
          <pc:spChg chg="add mod">
            <ac:chgData name="BOIRON Benoit" userId="0fce1a04-5673-48b0-87ad-2fc2e4b56c8d" providerId="ADAL" clId="{E654E222-3417-46AC-9D6F-6002D7025D90}" dt="2024-01-16T10:54:22.350" v="105" actId="242"/>
            <ac:spMkLst>
              <pc:docMk/>
              <pc:sldMasterMk cId="675171814" sldId="2147483660"/>
              <pc:sldLayoutMk cId="4146058215" sldId="2147483720"/>
              <ac:spMk id="3" creationId="{18F616D8-D62F-2D06-C862-649A6BD4283B}"/>
            </ac:spMkLst>
          </pc:spChg>
          <pc:spChg chg="add del mod">
            <ac:chgData name="BOIRON Benoit" userId="0fce1a04-5673-48b0-87ad-2fc2e4b56c8d" providerId="ADAL" clId="{E654E222-3417-46AC-9D6F-6002D7025D90}" dt="2024-01-16T10:54:36.743" v="125" actId="21"/>
            <ac:spMkLst>
              <pc:docMk/>
              <pc:sldMasterMk cId="675171814" sldId="2147483660"/>
              <pc:sldLayoutMk cId="4146058215" sldId="2147483720"/>
              <ac:spMk id="5" creationId="{C392570E-49DE-08A3-C9A7-EDA6272571F8}"/>
            </ac:spMkLst>
          </pc:spChg>
          <pc:spChg chg="add mod">
            <ac:chgData name="BOIRON Benoit" userId="0fce1a04-5673-48b0-87ad-2fc2e4b56c8d" providerId="ADAL" clId="{E654E222-3417-46AC-9D6F-6002D7025D90}" dt="2024-01-16T10:54:38.903" v="126"/>
            <ac:spMkLst>
              <pc:docMk/>
              <pc:sldMasterMk cId="675171814" sldId="2147483660"/>
              <pc:sldLayoutMk cId="4146058215" sldId="2147483720"/>
              <ac:spMk id="6" creationId="{2C7B559E-B3BC-555E-DFD3-F13BEF3681E1}"/>
            </ac:spMkLst>
          </pc:spChg>
          <pc:spChg chg="add mod">
            <ac:chgData name="BOIRON Benoit" userId="0fce1a04-5673-48b0-87ad-2fc2e4b56c8d" providerId="ADAL" clId="{E654E222-3417-46AC-9D6F-6002D7025D90}" dt="2024-01-16T10:55:02.651" v="131" actId="20577"/>
            <ac:spMkLst>
              <pc:docMk/>
              <pc:sldMasterMk cId="675171814" sldId="2147483660"/>
              <pc:sldLayoutMk cId="4146058215" sldId="2147483720"/>
              <ac:spMk id="7" creationId="{D583659E-D673-CE42-BF54-32CF52FA7516}"/>
            </ac:spMkLst>
          </pc:spChg>
          <pc:spChg chg="add mod">
            <ac:chgData name="BOIRON Benoit" userId="0fce1a04-5673-48b0-87ad-2fc2e4b56c8d" providerId="ADAL" clId="{E654E222-3417-46AC-9D6F-6002D7025D90}" dt="2024-01-16T10:55:12.085" v="142" actId="20577"/>
            <ac:spMkLst>
              <pc:docMk/>
              <pc:sldMasterMk cId="675171814" sldId="2147483660"/>
              <pc:sldLayoutMk cId="4146058215" sldId="2147483720"/>
              <ac:spMk id="8" creationId="{B4651E5C-5EBF-4CE3-994A-0E3BB276CB67}"/>
            </ac:spMkLst>
          </pc:spChg>
          <pc:spChg chg="add mod">
            <ac:chgData name="BOIRON Benoit" userId="0fce1a04-5673-48b0-87ad-2fc2e4b56c8d" providerId="ADAL" clId="{E654E222-3417-46AC-9D6F-6002D7025D90}" dt="2024-01-16T10:56:34.144" v="144" actId="571"/>
            <ac:spMkLst>
              <pc:docMk/>
              <pc:sldMasterMk cId="675171814" sldId="2147483660"/>
              <pc:sldLayoutMk cId="4146058215" sldId="2147483720"/>
              <ac:spMk id="9" creationId="{95BE1F25-4260-4EC0-FF3D-9EC2113724DD}"/>
            </ac:spMkLst>
          </pc:spChg>
          <pc:spChg chg="add mod">
            <ac:chgData name="BOIRON Benoit" userId="0fce1a04-5673-48b0-87ad-2fc2e4b56c8d" providerId="ADAL" clId="{E654E222-3417-46AC-9D6F-6002D7025D90}" dt="2024-01-16T10:56:34.144" v="144" actId="571"/>
            <ac:spMkLst>
              <pc:docMk/>
              <pc:sldMasterMk cId="675171814" sldId="2147483660"/>
              <pc:sldLayoutMk cId="4146058215" sldId="2147483720"/>
              <ac:spMk id="10" creationId="{737AFBCD-C28F-FB11-E560-04D2B1352F70}"/>
            </ac:spMkLst>
          </pc:spChg>
          <pc:spChg chg="mod">
            <ac:chgData name="BOIRON Benoit" userId="0fce1a04-5673-48b0-87ad-2fc2e4b56c8d" providerId="ADAL" clId="{E654E222-3417-46AC-9D6F-6002D7025D90}" dt="2024-01-16T10:57:26.096" v="176" actId="208"/>
            <ac:spMkLst>
              <pc:docMk/>
              <pc:sldMasterMk cId="675171814" sldId="2147483660"/>
              <pc:sldLayoutMk cId="4146058215" sldId="2147483720"/>
              <ac:spMk id="24" creationId="{61280BBE-596B-8087-6BD8-E855CC3ABFA3}"/>
            </ac:spMkLst>
          </pc:spChg>
        </pc:sldLayoutChg>
        <pc:sldLayoutChg chg="modSp mod">
          <pc:chgData name="BOIRON Benoit" userId="0fce1a04-5673-48b0-87ad-2fc2e4b56c8d" providerId="ADAL" clId="{E654E222-3417-46AC-9D6F-6002D7025D90}" dt="2024-01-16T10:47:03.207" v="51" actId="5793"/>
          <pc:sldLayoutMkLst>
            <pc:docMk/>
            <pc:sldMasterMk cId="675171814" sldId="2147483660"/>
            <pc:sldLayoutMk cId="1476367647" sldId="2147483725"/>
          </pc:sldLayoutMkLst>
          <pc:spChg chg="mod">
            <ac:chgData name="BOIRON Benoit" userId="0fce1a04-5673-48b0-87ad-2fc2e4b56c8d" providerId="ADAL" clId="{E654E222-3417-46AC-9D6F-6002D7025D90}" dt="2024-01-16T10:44:43.658" v="7" actId="20577"/>
            <ac:spMkLst>
              <pc:docMk/>
              <pc:sldMasterMk cId="675171814" sldId="2147483660"/>
              <pc:sldLayoutMk cId="1476367647" sldId="2147483725"/>
              <ac:spMk id="8" creationId="{81EF7EF4-0284-85B9-F3AC-701A83DB3BA8}"/>
            </ac:spMkLst>
          </pc:spChg>
          <pc:spChg chg="mod">
            <ac:chgData name="BOIRON Benoit" userId="0fce1a04-5673-48b0-87ad-2fc2e4b56c8d" providerId="ADAL" clId="{E654E222-3417-46AC-9D6F-6002D7025D90}" dt="2024-01-16T10:45:28.001" v="25" actId="20577"/>
            <ac:spMkLst>
              <pc:docMk/>
              <pc:sldMasterMk cId="675171814" sldId="2147483660"/>
              <pc:sldLayoutMk cId="1476367647" sldId="2147483725"/>
              <ac:spMk id="11" creationId="{CD54FEDE-44D2-1F5C-A555-311A43F368DA}"/>
            </ac:spMkLst>
          </pc:spChg>
          <pc:spChg chg="mod">
            <ac:chgData name="BOIRON Benoit" userId="0fce1a04-5673-48b0-87ad-2fc2e4b56c8d" providerId="ADAL" clId="{E654E222-3417-46AC-9D6F-6002D7025D90}" dt="2024-01-16T10:46:17.783" v="29" actId="20577"/>
            <ac:spMkLst>
              <pc:docMk/>
              <pc:sldMasterMk cId="675171814" sldId="2147483660"/>
              <pc:sldLayoutMk cId="1476367647" sldId="2147483725"/>
              <ac:spMk id="13" creationId="{10DC437C-65D1-36AE-9818-C36808223E44}"/>
            </ac:spMkLst>
          </pc:spChg>
          <pc:spChg chg="mod">
            <ac:chgData name="BOIRON Benoit" userId="0fce1a04-5673-48b0-87ad-2fc2e4b56c8d" providerId="ADAL" clId="{E654E222-3417-46AC-9D6F-6002D7025D90}" dt="2024-01-16T10:45:13.862" v="19" actId="6549"/>
            <ac:spMkLst>
              <pc:docMk/>
              <pc:sldMasterMk cId="675171814" sldId="2147483660"/>
              <pc:sldLayoutMk cId="1476367647" sldId="2147483725"/>
              <ac:spMk id="17" creationId="{A6BC15B5-A27D-7FDA-9706-8919D74A0B26}"/>
            </ac:spMkLst>
          </pc:spChg>
          <pc:spChg chg="mod">
            <ac:chgData name="BOIRON Benoit" userId="0fce1a04-5673-48b0-87ad-2fc2e4b56c8d" providerId="ADAL" clId="{E654E222-3417-46AC-9D6F-6002D7025D90}" dt="2024-01-16T10:45:17.401" v="20" actId="313"/>
            <ac:spMkLst>
              <pc:docMk/>
              <pc:sldMasterMk cId="675171814" sldId="2147483660"/>
              <pc:sldLayoutMk cId="1476367647" sldId="2147483725"/>
              <ac:spMk id="20" creationId="{418F9C20-38EB-EA5C-7B9A-2A9D38E371C3}"/>
            </ac:spMkLst>
          </pc:spChg>
          <pc:spChg chg="mod">
            <ac:chgData name="BOIRON Benoit" userId="0fce1a04-5673-48b0-87ad-2fc2e4b56c8d" providerId="ADAL" clId="{E654E222-3417-46AC-9D6F-6002D7025D90}" dt="2024-01-16T10:47:03.207" v="51" actId="5793"/>
            <ac:spMkLst>
              <pc:docMk/>
              <pc:sldMasterMk cId="675171814" sldId="2147483660"/>
              <pc:sldLayoutMk cId="1476367647" sldId="2147483725"/>
              <ac:spMk id="34" creationId="{34910791-A4C4-8C21-9FFF-1966715A3B35}"/>
            </ac:spMkLst>
          </pc:spChg>
          <pc:spChg chg="mod">
            <ac:chgData name="BOIRON Benoit" userId="0fce1a04-5673-48b0-87ad-2fc2e4b56c8d" providerId="ADAL" clId="{E654E222-3417-46AC-9D6F-6002D7025D90}" dt="2024-01-16T10:46:49.743" v="38" actId="20577"/>
            <ac:spMkLst>
              <pc:docMk/>
              <pc:sldMasterMk cId="675171814" sldId="2147483660"/>
              <pc:sldLayoutMk cId="1476367647" sldId="2147483725"/>
              <ac:spMk id="44" creationId="{5A0F3073-DF7A-9468-CCD3-B779B1E04C8F}"/>
            </ac:spMkLst>
          </pc:spChg>
          <pc:spChg chg="mod">
            <ac:chgData name="BOIRON Benoit" userId="0fce1a04-5673-48b0-87ad-2fc2e4b56c8d" providerId="ADAL" clId="{E654E222-3417-46AC-9D6F-6002D7025D90}" dt="2024-01-16T10:44:51.791" v="8" actId="6549"/>
            <ac:spMkLst>
              <pc:docMk/>
              <pc:sldMasterMk cId="675171814" sldId="2147483660"/>
              <pc:sldLayoutMk cId="1476367647" sldId="2147483725"/>
              <ac:spMk id="45" creationId="{F09D5C7E-379A-9EBE-B4D5-C0A56F869C33}"/>
            </ac:spMkLst>
          </pc:spChg>
          <pc:spChg chg="mod">
            <ac:chgData name="BOIRON Benoit" userId="0fce1a04-5673-48b0-87ad-2fc2e4b56c8d" providerId="ADAL" clId="{E654E222-3417-46AC-9D6F-6002D7025D90}" dt="2024-01-16T10:46:01.745" v="26" actId="6549"/>
            <ac:spMkLst>
              <pc:docMk/>
              <pc:sldMasterMk cId="675171814" sldId="2147483660"/>
              <pc:sldLayoutMk cId="1476367647" sldId="2147483725"/>
              <ac:spMk id="46" creationId="{C104C100-A68E-0520-5C7C-71126F5A587A}"/>
            </ac:spMkLst>
          </pc:spChg>
        </pc:sldLayoutChg>
      </pc:sldMasterChg>
    </pc:docChg>
  </pc:docChgLst>
  <pc:docChgLst>
    <pc:chgData name="BOIRON Benoit" userId="0fce1a04-5673-48b0-87ad-2fc2e4b56c8d" providerId="ADAL" clId="{7A356D18-B6EA-4334-8B20-2D5D9C8B9162}"/>
    <pc:docChg chg="undo custSel modSld">
      <pc:chgData name="BOIRON Benoit" userId="0fce1a04-5673-48b0-87ad-2fc2e4b56c8d" providerId="ADAL" clId="{7A356D18-B6EA-4334-8B20-2D5D9C8B9162}" dt="2024-01-16T09:15:48.305" v="324" actId="20577"/>
      <pc:docMkLst>
        <pc:docMk/>
      </pc:docMkLst>
      <pc:sldChg chg="modSp mod">
        <pc:chgData name="BOIRON Benoit" userId="0fce1a04-5673-48b0-87ad-2fc2e4b56c8d" providerId="ADAL" clId="{7A356D18-B6EA-4334-8B20-2D5D9C8B9162}" dt="2024-01-16T09:09:18.431" v="47" actId="208"/>
        <pc:sldMkLst>
          <pc:docMk/>
          <pc:sldMk cId="3490212838" sldId="2147308815"/>
        </pc:sldMkLst>
        <pc:spChg chg="mod">
          <ac:chgData name="BOIRON Benoit" userId="0fce1a04-5673-48b0-87ad-2fc2e4b56c8d" providerId="ADAL" clId="{7A356D18-B6EA-4334-8B20-2D5D9C8B9162}" dt="2024-01-16T09:09:08.790" v="29" actId="208"/>
          <ac:spMkLst>
            <pc:docMk/>
            <pc:sldMk cId="3490212838" sldId="2147308815"/>
            <ac:spMk id="8" creationId="{AA8889EE-32E8-27F0-AB4D-33E6EA9BCE2A}"/>
          </ac:spMkLst>
        </pc:spChg>
        <pc:spChg chg="mod">
          <ac:chgData name="BOIRON Benoit" userId="0fce1a04-5673-48b0-87ad-2fc2e4b56c8d" providerId="ADAL" clId="{7A356D18-B6EA-4334-8B20-2D5D9C8B9162}" dt="2024-01-16T09:09:14.706" v="41" actId="208"/>
          <ac:spMkLst>
            <pc:docMk/>
            <pc:sldMk cId="3490212838" sldId="2147308815"/>
            <ac:spMk id="10" creationId="{68D85142-6DDA-5E9A-1D35-61C39A0CE8F8}"/>
          </ac:spMkLst>
        </pc:spChg>
        <pc:spChg chg="mod">
          <ac:chgData name="BOIRON Benoit" userId="0fce1a04-5673-48b0-87ad-2fc2e4b56c8d" providerId="ADAL" clId="{7A356D18-B6EA-4334-8B20-2D5D9C8B9162}" dt="2024-01-16T09:09:11.936" v="35" actId="208"/>
          <ac:spMkLst>
            <pc:docMk/>
            <pc:sldMk cId="3490212838" sldId="2147308815"/>
            <ac:spMk id="12" creationId="{90A18227-C462-8498-C57C-1F77E3718DFD}"/>
          </ac:spMkLst>
        </pc:spChg>
        <pc:spChg chg="mod">
          <ac:chgData name="BOIRON Benoit" userId="0fce1a04-5673-48b0-87ad-2fc2e4b56c8d" providerId="ADAL" clId="{7A356D18-B6EA-4334-8B20-2D5D9C8B9162}" dt="2024-01-16T09:09:18.431" v="47" actId="208"/>
          <ac:spMkLst>
            <pc:docMk/>
            <pc:sldMk cId="3490212838" sldId="2147308815"/>
            <ac:spMk id="15" creationId="{7D4C5C0B-B8D9-AA62-B15A-A558795AEA3F}"/>
          </ac:spMkLst>
        </pc:spChg>
      </pc:sldChg>
      <pc:sldChg chg="modSp mod">
        <pc:chgData name="BOIRON Benoit" userId="0fce1a04-5673-48b0-87ad-2fc2e4b56c8d" providerId="ADAL" clId="{7A356D18-B6EA-4334-8B20-2D5D9C8B9162}" dt="2024-01-16T09:09:26.396" v="59" actId="208"/>
        <pc:sldMkLst>
          <pc:docMk/>
          <pc:sldMk cId="3073244902" sldId="2147308816"/>
        </pc:sldMkLst>
        <pc:spChg chg="mod">
          <ac:chgData name="BOIRON Benoit" userId="0fce1a04-5673-48b0-87ad-2fc2e4b56c8d" providerId="ADAL" clId="{7A356D18-B6EA-4334-8B20-2D5D9C8B9162}" dt="2024-01-16T09:09:23.043" v="53" actId="208"/>
          <ac:spMkLst>
            <pc:docMk/>
            <pc:sldMk cId="3073244902" sldId="2147308816"/>
            <ac:spMk id="5" creationId="{297AC15B-B1D8-3CEE-203B-F6977056D294}"/>
          </ac:spMkLst>
        </pc:spChg>
        <pc:spChg chg="mod">
          <ac:chgData name="BOIRON Benoit" userId="0fce1a04-5673-48b0-87ad-2fc2e4b56c8d" providerId="ADAL" clId="{7A356D18-B6EA-4334-8B20-2D5D9C8B9162}" dt="2024-01-16T09:09:26.396" v="59" actId="208"/>
          <ac:spMkLst>
            <pc:docMk/>
            <pc:sldMk cId="3073244902" sldId="2147308816"/>
            <ac:spMk id="15" creationId="{B54A76D4-20D9-883F-C352-7E4AF443E8B7}"/>
          </ac:spMkLst>
        </pc:spChg>
      </pc:sldChg>
      <pc:sldChg chg="modSp mod">
        <pc:chgData name="BOIRON Benoit" userId="0fce1a04-5673-48b0-87ad-2fc2e4b56c8d" providerId="ADAL" clId="{7A356D18-B6EA-4334-8B20-2D5D9C8B9162}" dt="2024-01-16T09:15:48.305" v="324" actId="20577"/>
        <pc:sldMkLst>
          <pc:docMk/>
          <pc:sldMk cId="1494187746" sldId="2147308824"/>
        </pc:sldMkLst>
        <pc:spChg chg="mod">
          <ac:chgData name="BOIRON Benoit" userId="0fce1a04-5673-48b0-87ad-2fc2e4b56c8d" providerId="ADAL" clId="{7A356D18-B6EA-4334-8B20-2D5D9C8B9162}" dt="2024-01-16T09:11:23.352" v="317" actId="2085"/>
          <ac:spMkLst>
            <pc:docMk/>
            <pc:sldMk cId="1494187746" sldId="2147308824"/>
            <ac:spMk id="3" creationId="{94123A97-CF30-F9E3-52B3-E349330A2B58}"/>
          </ac:spMkLst>
        </pc:spChg>
        <pc:spChg chg="mod">
          <ac:chgData name="BOIRON Benoit" userId="0fce1a04-5673-48b0-87ad-2fc2e4b56c8d" providerId="ADAL" clId="{7A356D18-B6EA-4334-8B20-2D5D9C8B9162}" dt="2024-01-16T09:11:23.352" v="317" actId="2085"/>
          <ac:spMkLst>
            <pc:docMk/>
            <pc:sldMk cId="1494187746" sldId="2147308824"/>
            <ac:spMk id="5" creationId="{6BA52E74-047B-CC20-54EB-1BDB26B2CCF0}"/>
          </ac:spMkLst>
        </pc:spChg>
        <pc:spChg chg="mod">
          <ac:chgData name="BOIRON Benoit" userId="0fce1a04-5673-48b0-87ad-2fc2e4b56c8d" providerId="ADAL" clId="{7A356D18-B6EA-4334-8B20-2D5D9C8B9162}" dt="2024-01-16T09:15:48.305" v="324" actId="20577"/>
          <ac:spMkLst>
            <pc:docMk/>
            <pc:sldMk cId="1494187746" sldId="2147308824"/>
            <ac:spMk id="6" creationId="{9B092635-F5C2-6005-6AA8-A6503866E8F8}"/>
          </ac:spMkLst>
        </pc:spChg>
        <pc:spChg chg="mod">
          <ac:chgData name="BOIRON Benoit" userId="0fce1a04-5673-48b0-87ad-2fc2e4b56c8d" providerId="ADAL" clId="{7A356D18-B6EA-4334-8B20-2D5D9C8B9162}" dt="2024-01-16T09:11:23.352" v="317" actId="2085"/>
          <ac:spMkLst>
            <pc:docMk/>
            <pc:sldMk cId="1494187746" sldId="2147308824"/>
            <ac:spMk id="7" creationId="{C2C39193-356F-EA30-74ED-3A6BE6D5E003}"/>
          </ac:spMkLst>
        </pc:spChg>
        <pc:picChg chg="mod">
          <ac:chgData name="BOIRON Benoit" userId="0fce1a04-5673-48b0-87ad-2fc2e4b56c8d" providerId="ADAL" clId="{7A356D18-B6EA-4334-8B20-2D5D9C8B9162}" dt="2024-01-16T09:11:44.350" v="318" actId="1076"/>
          <ac:picMkLst>
            <pc:docMk/>
            <pc:sldMk cId="1494187746" sldId="2147308824"/>
            <ac:picMk id="11" creationId="{82D1C390-7720-8B34-0ED4-09ADBB445FB8}"/>
          </ac:picMkLst>
        </pc:picChg>
      </pc:sldChg>
      <pc:sldChg chg="modSp mod">
        <pc:chgData name="BOIRON Benoit" userId="0fce1a04-5673-48b0-87ad-2fc2e4b56c8d" providerId="ADAL" clId="{7A356D18-B6EA-4334-8B20-2D5D9C8B9162}" dt="2024-01-16T09:14:14.510" v="320" actId="6549"/>
        <pc:sldMkLst>
          <pc:docMk/>
          <pc:sldMk cId="3215369774" sldId="2147377215"/>
        </pc:sldMkLst>
        <pc:spChg chg="mod">
          <ac:chgData name="BOIRON Benoit" userId="0fce1a04-5673-48b0-87ad-2fc2e4b56c8d" providerId="ADAL" clId="{7A356D18-B6EA-4334-8B20-2D5D9C8B9162}" dt="2024-01-16T09:08:57.303" v="23" actId="208"/>
          <ac:spMkLst>
            <pc:docMk/>
            <pc:sldMk cId="3215369774" sldId="2147377215"/>
            <ac:spMk id="12" creationId="{9A3E1EA3-1CCE-8118-2DC4-246F0721A4DA}"/>
          </ac:spMkLst>
        </pc:spChg>
        <pc:spChg chg="mod">
          <ac:chgData name="BOIRON Benoit" userId="0fce1a04-5673-48b0-87ad-2fc2e4b56c8d" providerId="ADAL" clId="{7A356D18-B6EA-4334-8B20-2D5D9C8B9162}" dt="2024-01-16T09:14:14.510" v="320" actId="6549"/>
          <ac:spMkLst>
            <pc:docMk/>
            <pc:sldMk cId="3215369774" sldId="2147377215"/>
            <ac:spMk id="17" creationId="{D3AF1EBA-885F-8214-D9A3-DDEDD3B568A7}"/>
          </ac:spMkLst>
        </pc:spChg>
      </pc:sldChg>
      <pc:sldChg chg="modSp mod">
        <pc:chgData name="BOIRON Benoit" userId="0fce1a04-5673-48b0-87ad-2fc2e4b56c8d" providerId="ADAL" clId="{7A356D18-B6EA-4334-8B20-2D5D9C8B9162}" dt="2024-01-16T09:08:22.951" v="16" actId="208"/>
        <pc:sldMkLst>
          <pc:docMk/>
          <pc:sldMk cId="3803481586" sldId="2147377218"/>
        </pc:sldMkLst>
        <pc:spChg chg="mod">
          <ac:chgData name="BOIRON Benoit" userId="0fce1a04-5673-48b0-87ad-2fc2e4b56c8d" providerId="ADAL" clId="{7A356D18-B6EA-4334-8B20-2D5D9C8B9162}" dt="2024-01-16T09:08:22.951" v="16" actId="208"/>
          <ac:spMkLst>
            <pc:docMk/>
            <pc:sldMk cId="3803481586" sldId="2147377218"/>
            <ac:spMk id="4" creationId="{5088E025-AD26-F8B3-65C4-D5C927819C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B1CBA33-66B8-BE3F-3CF4-A0567406BD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74B060F-D5F8-064B-B149-B4CDE60C89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E4C13B-41E4-F644-B644-13F540ED2D74}" type="datetimeFigureOut">
              <a:rPr lang="fr-FR" smtClean="0"/>
              <a:t>16/01/2024</a:t>
            </a:fld>
            <a:endParaRPr lang="fr-FR"/>
          </a:p>
        </p:txBody>
      </p:sp>
      <p:sp>
        <p:nvSpPr>
          <p:cNvPr id="4" name="Espace réservé du pied de page 3">
            <a:extLst>
              <a:ext uri="{FF2B5EF4-FFF2-40B4-BE49-F238E27FC236}">
                <a16:creationId xmlns:a16="http://schemas.microsoft.com/office/drawing/2014/main" id="{A4BF68F1-4D45-6130-4E19-B5D1F15479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9C193D3-11B2-B331-1157-077F76C6DF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CF3C4E-E07F-824A-ACD6-F2974F34F5AD}" type="slidenum">
              <a:rPr lang="fr-FR" smtClean="0"/>
              <a:t>‹N°›</a:t>
            </a:fld>
            <a:endParaRPr lang="fr-FR"/>
          </a:p>
        </p:txBody>
      </p:sp>
    </p:spTree>
    <p:extLst>
      <p:ext uri="{BB962C8B-B14F-4D97-AF65-F5344CB8AC3E}">
        <p14:creationId xmlns:p14="http://schemas.microsoft.com/office/powerpoint/2010/main" val="2835966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6435B-B5EF-BC4A-AB56-CE33BBBF376A}" type="datetimeFigureOut">
              <a:rPr lang="fr-FR" smtClean="0"/>
              <a:t>16/01/2024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F3992-AB42-B946-ACB6-827577050708}" type="slidenum">
              <a:rPr lang="fr-FR" smtClean="0"/>
              <a:t>‹N°›</a:t>
            </a:fld>
            <a:endParaRPr lang="fr-FR"/>
          </a:p>
        </p:txBody>
      </p:sp>
    </p:spTree>
    <p:extLst>
      <p:ext uri="{BB962C8B-B14F-4D97-AF65-F5344CB8AC3E}">
        <p14:creationId xmlns:p14="http://schemas.microsoft.com/office/powerpoint/2010/main" val="257728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AFE15B-2C36-4421-BF83-A37BB1EE5AC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0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E6F3992-AB42-B946-ACB6-827577050708}" type="slidenum">
              <a:rPr lang="fr-FR" smtClean="0"/>
              <a:t>7</a:t>
            </a:fld>
            <a:endParaRPr lang="fr-FR"/>
          </a:p>
        </p:txBody>
      </p:sp>
    </p:spTree>
    <p:extLst>
      <p:ext uri="{BB962C8B-B14F-4D97-AF65-F5344CB8AC3E}">
        <p14:creationId xmlns:p14="http://schemas.microsoft.com/office/powerpoint/2010/main" val="1941042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sv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ject overview">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E94B48AB-9717-C9F2-3B89-79CCA83BF671}"/>
              </a:ext>
            </a:extLst>
          </p:cNvPr>
          <p:cNvSpPr/>
          <p:nvPr userDrawn="1"/>
        </p:nvSpPr>
        <p:spPr>
          <a:xfrm>
            <a:off x="583029" y="4295256"/>
            <a:ext cx="10456032" cy="2039125"/>
          </a:xfrm>
          <a:prstGeom prst="roundRect">
            <a:avLst>
              <a:gd name="adj" fmla="val 8978"/>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5">
            <a:extLst>
              <a:ext uri="{FF2B5EF4-FFF2-40B4-BE49-F238E27FC236}">
                <a16:creationId xmlns:a16="http://schemas.microsoft.com/office/drawing/2014/main" id="{CD8565A6-591B-3D53-378E-BC94B4A1AA7E}"/>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7" name="Rectangle : coins arrondis 6">
            <a:extLst>
              <a:ext uri="{FF2B5EF4-FFF2-40B4-BE49-F238E27FC236}">
                <a16:creationId xmlns:a16="http://schemas.microsoft.com/office/drawing/2014/main" id="{517F4FEF-1174-256A-6DED-8B537232DB00}"/>
              </a:ext>
            </a:extLst>
          </p:cNvPr>
          <p:cNvSpPr/>
          <p:nvPr userDrawn="1"/>
        </p:nvSpPr>
        <p:spPr>
          <a:xfrm>
            <a:off x="583029" y="1411141"/>
            <a:ext cx="10456032" cy="2266050"/>
          </a:xfrm>
          <a:prstGeom prst="roundRect">
            <a:avLst>
              <a:gd name="adj" fmla="val 8978"/>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0C938DA4-8F66-C9F2-7C76-2A7005AEA50D}"/>
              </a:ext>
            </a:extLst>
          </p:cNvPr>
          <p:cNvSpPr txBox="1"/>
          <p:nvPr userDrawn="1"/>
        </p:nvSpPr>
        <p:spPr>
          <a:xfrm>
            <a:off x="583029" y="964069"/>
            <a:ext cx="1786066" cy="338554"/>
          </a:xfrm>
          <a:prstGeom prst="rect">
            <a:avLst/>
          </a:prstGeom>
          <a:noFill/>
        </p:spPr>
        <p:txBody>
          <a:bodyPr wrap="none" rtlCol="0">
            <a:spAutoFit/>
          </a:bodyPr>
          <a:lstStyle/>
          <a:p>
            <a:r>
              <a:rPr lang="en-US" sz="1600">
                <a:latin typeface="Bahnschrift" panose="020B0502040204020203" pitchFamily="34" charset="0"/>
                <a:cs typeface="Arial"/>
              </a:rPr>
              <a:t>Project overview:</a:t>
            </a:r>
          </a:p>
        </p:txBody>
      </p:sp>
      <p:sp>
        <p:nvSpPr>
          <p:cNvPr id="9" name="ZoneTexte 8">
            <a:extLst>
              <a:ext uri="{FF2B5EF4-FFF2-40B4-BE49-F238E27FC236}">
                <a16:creationId xmlns:a16="http://schemas.microsoft.com/office/drawing/2014/main" id="{3311077D-2D18-A2B6-4CEB-D7516E961D20}"/>
              </a:ext>
            </a:extLst>
          </p:cNvPr>
          <p:cNvSpPr txBox="1"/>
          <p:nvPr userDrawn="1"/>
        </p:nvSpPr>
        <p:spPr>
          <a:xfrm>
            <a:off x="583029" y="3823270"/>
            <a:ext cx="2860078" cy="338554"/>
          </a:xfrm>
          <a:prstGeom prst="rect">
            <a:avLst/>
          </a:prstGeom>
          <a:noFill/>
        </p:spPr>
        <p:txBody>
          <a:bodyPr wrap="none" rtlCol="0">
            <a:spAutoFit/>
          </a:bodyPr>
          <a:lstStyle/>
          <a:p>
            <a:r>
              <a:rPr lang="en-US" sz="1600">
                <a:latin typeface="Bahnschrift" panose="020B0502040204020203" pitchFamily="34" charset="0"/>
                <a:cs typeface="Arial"/>
              </a:rPr>
              <a:t>Issue/problem to be tackled :</a:t>
            </a:r>
          </a:p>
        </p:txBody>
      </p:sp>
      <p:cxnSp>
        <p:nvCxnSpPr>
          <p:cNvPr id="10" name="Connecteur droit 9">
            <a:extLst>
              <a:ext uri="{FF2B5EF4-FFF2-40B4-BE49-F238E27FC236}">
                <a16:creationId xmlns:a16="http://schemas.microsoft.com/office/drawing/2014/main" id="{15F2D3A4-1E66-0E95-E4A7-D3E2A96A5D95}"/>
              </a:ext>
            </a:extLst>
          </p:cNvPr>
          <p:cNvCxnSpPr>
            <a:cxnSpLocks/>
          </p:cNvCxnSpPr>
          <p:nvPr userDrawn="1"/>
        </p:nvCxnSpPr>
        <p:spPr>
          <a:xfrm>
            <a:off x="655266" y="1315167"/>
            <a:ext cx="609600" cy="0"/>
          </a:xfrm>
          <a:prstGeom prst="line">
            <a:avLst/>
          </a:prstGeom>
          <a:ln w="38100">
            <a:solidFill>
              <a:srgbClr val="F01924"/>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8A8326D-4F0C-7CFB-44BB-CA523FC8A70E}"/>
              </a:ext>
            </a:extLst>
          </p:cNvPr>
          <p:cNvCxnSpPr>
            <a:cxnSpLocks/>
          </p:cNvCxnSpPr>
          <p:nvPr userDrawn="1"/>
        </p:nvCxnSpPr>
        <p:spPr>
          <a:xfrm>
            <a:off x="655266" y="4170980"/>
            <a:ext cx="609600" cy="0"/>
          </a:xfrm>
          <a:prstGeom prst="line">
            <a:avLst/>
          </a:prstGeom>
          <a:ln w="38100">
            <a:solidFill>
              <a:srgbClr val="F01924"/>
            </a:solidFill>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9F595C1A-21E7-7A54-0A40-2D80BF8274F6}"/>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project OVERVIEW</a:t>
            </a:r>
          </a:p>
        </p:txBody>
      </p:sp>
      <p:sp>
        <p:nvSpPr>
          <p:cNvPr id="16" name="Espace réservé du texte 40">
            <a:extLst>
              <a:ext uri="{FF2B5EF4-FFF2-40B4-BE49-F238E27FC236}">
                <a16:creationId xmlns:a16="http://schemas.microsoft.com/office/drawing/2014/main" id="{0901E976-2381-17C7-CDCB-1084ABEEE609}"/>
              </a:ext>
            </a:extLst>
          </p:cNvPr>
          <p:cNvSpPr>
            <a:spLocks noGrp="1"/>
          </p:cNvSpPr>
          <p:nvPr>
            <p:ph type="body" sz="quarter" idx="14" hasCustomPrompt="1"/>
          </p:nvPr>
        </p:nvSpPr>
        <p:spPr>
          <a:xfrm>
            <a:off x="583028" y="1423686"/>
            <a:ext cx="10456031" cy="2253505"/>
          </a:xfrm>
        </p:spPr>
        <p:txBody>
          <a:bodyPr lIns="72000" tIns="72000" rIns="72000" bIns="72000" anchor="ctr">
            <a:noAutofit/>
          </a:bodyPr>
          <a:lstStyle>
            <a:lvl1pPr>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The innovative project in a few word: objectives, targets, means</a:t>
            </a:r>
          </a:p>
        </p:txBody>
      </p:sp>
      <p:sp>
        <p:nvSpPr>
          <p:cNvPr id="17" name="Espace réservé du texte 40">
            <a:extLst>
              <a:ext uri="{FF2B5EF4-FFF2-40B4-BE49-F238E27FC236}">
                <a16:creationId xmlns:a16="http://schemas.microsoft.com/office/drawing/2014/main" id="{0FAF482E-E2B3-F107-A73F-A7FB920A2173}"/>
              </a:ext>
            </a:extLst>
          </p:cNvPr>
          <p:cNvSpPr>
            <a:spLocks noGrp="1"/>
          </p:cNvSpPr>
          <p:nvPr>
            <p:ph type="body" sz="quarter" idx="15" hasCustomPrompt="1"/>
          </p:nvPr>
        </p:nvSpPr>
        <p:spPr>
          <a:xfrm>
            <a:off x="583028" y="4320106"/>
            <a:ext cx="10456031" cy="2014275"/>
          </a:xfrm>
        </p:spPr>
        <p:txBody>
          <a:bodyPr lIns="72000" tIns="72000" rIns="72000" bIns="72000" anchor="ctr">
            <a:noAutofit/>
          </a:bodyPr>
          <a:lstStyle>
            <a:lvl1pPr>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What is the current situation and why is it problematic? How many people are affected?</a:t>
            </a:r>
          </a:p>
        </p:txBody>
      </p:sp>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spTree>
    <p:extLst>
      <p:ext uri="{BB962C8B-B14F-4D97-AF65-F5344CB8AC3E}">
        <p14:creationId xmlns:p14="http://schemas.microsoft.com/office/powerpoint/2010/main" val="333210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3EB768-9F18-B844-B35B-C5A2E2E346B3}"/>
              </a:ext>
            </a:extLst>
          </p:cNvPr>
          <p:cNvSpPr>
            <a:spLocks noGrp="1"/>
          </p:cNvSpPr>
          <p:nvPr>
            <p:ph type="sldNum" sz="quarter" idx="11"/>
          </p:nvPr>
        </p:nvSpPr>
        <p:spPr/>
        <p:txBody>
          <a:bodyPr/>
          <a:lstStyle/>
          <a:p>
            <a:fld id="{4BF46CD0-FBDC-4232-8F32-5100991AA633}" type="slidenum">
              <a:rPr lang="en-US" smtClean="0"/>
              <a:t>‹N°›</a:t>
            </a:fld>
            <a:endParaRPr lang="en-US"/>
          </a:p>
        </p:txBody>
      </p:sp>
      <p:sp>
        <p:nvSpPr>
          <p:cNvPr id="13" name="Titre 5">
            <a:extLst>
              <a:ext uri="{FF2B5EF4-FFF2-40B4-BE49-F238E27FC236}">
                <a16:creationId xmlns:a16="http://schemas.microsoft.com/office/drawing/2014/main" id="{31FD4744-65EE-E07E-B4FA-A797E6A61513}"/>
              </a:ext>
            </a:extLst>
          </p:cNvPr>
          <p:cNvSpPr>
            <a:spLocks noGrp="1"/>
          </p:cNvSpPr>
          <p:nvPr>
            <p:ph type="title"/>
          </p:nvPr>
        </p:nvSpPr>
        <p:spPr>
          <a:xfrm>
            <a:off x="287866" y="404125"/>
            <a:ext cx="11616267" cy="495088"/>
          </a:xfrm>
        </p:spPr>
        <p:txBody>
          <a:bodyPr/>
          <a:lstStyle/>
          <a:p>
            <a:r>
              <a:rPr lang="en-US"/>
              <a:t>Company description</a:t>
            </a:r>
          </a:p>
        </p:txBody>
      </p:sp>
      <p:sp>
        <p:nvSpPr>
          <p:cNvPr id="18" name="Rectangle : coins arrondis 17">
            <a:extLst>
              <a:ext uri="{FF2B5EF4-FFF2-40B4-BE49-F238E27FC236}">
                <a16:creationId xmlns:a16="http://schemas.microsoft.com/office/drawing/2014/main" id="{94D21859-8C05-1F9C-2C18-6B0A71CC8271}"/>
              </a:ext>
            </a:extLst>
          </p:cNvPr>
          <p:cNvSpPr>
            <a:spLocks/>
          </p:cNvSpPr>
          <p:nvPr userDrawn="1"/>
        </p:nvSpPr>
        <p:spPr>
          <a:xfrm>
            <a:off x="6413439" y="4683128"/>
            <a:ext cx="5605917" cy="398980"/>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Country in which the project is submitted</a:t>
            </a:r>
          </a:p>
        </p:txBody>
      </p:sp>
      <p:sp>
        <p:nvSpPr>
          <p:cNvPr id="19" name="Espace réservé du texte 7">
            <a:extLst>
              <a:ext uri="{FF2B5EF4-FFF2-40B4-BE49-F238E27FC236}">
                <a16:creationId xmlns:a16="http://schemas.microsoft.com/office/drawing/2014/main" id="{F15A53CB-2475-DECB-77DA-8CDB8B58D3F0}"/>
              </a:ext>
            </a:extLst>
          </p:cNvPr>
          <p:cNvSpPr txBox="1">
            <a:spLocks/>
          </p:cNvSpPr>
          <p:nvPr userDrawn="1"/>
        </p:nvSpPr>
        <p:spPr>
          <a:xfrm>
            <a:off x="6445809" y="5317927"/>
            <a:ext cx="5541178" cy="899373"/>
          </a:xfrm>
          <a:prstGeom prst="rect">
            <a:avLst/>
          </a:prstGeom>
          <a:noFill/>
          <a:ln w="9525" cap="flat" cmpd="sng" algn="ctr">
            <a:solidFill>
              <a:schemeClr val="accent1"/>
            </a:solidFill>
            <a:prstDash val="solid"/>
            <a:round/>
            <a:headEnd type="none" w="med" len="med"/>
            <a:tailEnd type="none" w="med" len="med"/>
          </a:ln>
        </p:spPr>
        <p:txBody>
          <a:bodyPr vert="horz" lIns="0" tIns="0" rIns="0" bIns="0" rtlCol="0">
            <a:normAutofit/>
          </a:bodyPr>
          <a:lstStyle>
            <a:lvl1pPr marL="176400" indent="-176400">
              <a:lnSpc>
                <a:spcPct val="100000"/>
              </a:lnSpc>
              <a:spcBef>
                <a:spcPts val="0"/>
              </a:spcBef>
              <a:spcAft>
                <a:spcPts val="600"/>
              </a:spcAft>
              <a:buFont typeface="Malgun Gothic" panose="020B0503020000020004" pitchFamily="34" charset="-127"/>
              <a:buChar char="​"/>
              <a:defRPr sz="1200" b="1">
                <a:solidFill>
                  <a:schemeClr val="accent1">
                    <a:lumMod val="100000"/>
                  </a:schemeClr>
                </a:solidFill>
                <a:latin typeface="Segoe UI Semilight" panose="020B0402040204020203" pitchFamily="34" charset="0"/>
              </a:defRPr>
            </a:lvl1pPr>
            <a:lvl2pPr marL="176213" indent="-176213">
              <a:lnSpc>
                <a:spcPct val="100000"/>
              </a:lnSpc>
              <a:spcBef>
                <a:spcPts val="0"/>
              </a:spcBef>
              <a:spcAft>
                <a:spcPts val="600"/>
              </a:spcAft>
              <a:buClr>
                <a:schemeClr val="accent4"/>
              </a:buClr>
              <a:buFont typeface="Malgun Gothic" panose="020B0503020000020004" pitchFamily="34" charset="-127"/>
              <a:buChar char="​"/>
              <a:defRPr sz="1600">
                <a:solidFill>
                  <a:schemeClr val="accent1"/>
                </a:solidFill>
              </a:defRPr>
            </a:lvl2pPr>
            <a:lvl3pPr marL="361950" indent="-185738">
              <a:lnSpc>
                <a:spcPct val="100000"/>
              </a:lnSpc>
              <a:spcBef>
                <a:spcPts val="0"/>
              </a:spcBef>
              <a:spcAft>
                <a:spcPts val="600"/>
              </a:spcAft>
              <a:buClr>
                <a:schemeClr val="accent4"/>
              </a:buClr>
              <a:buFont typeface="Arial" panose="020B0604020202020204" pitchFamily="34" charset="0"/>
              <a:buChar char="•"/>
              <a:tabLst>
                <a:tab pos="2954338" algn="l"/>
              </a:tabLst>
              <a:defRPr sz="1200" i="0">
                <a:solidFill>
                  <a:schemeClr val="accent1"/>
                </a:solidFill>
              </a:defRPr>
            </a:lvl3pPr>
            <a:lvl4pPr marL="176213" indent="-176213">
              <a:lnSpc>
                <a:spcPct val="100000"/>
              </a:lnSpc>
              <a:spcBef>
                <a:spcPts val="0"/>
              </a:spcBef>
              <a:spcAft>
                <a:spcPts val="600"/>
              </a:spcAft>
              <a:buFont typeface="Arial" panose="020B0604020202020204" pitchFamily="34" charset="0"/>
              <a:buChar char="​"/>
              <a:defRPr sz="4000" b="1">
                <a:gradFill>
                  <a:gsLst>
                    <a:gs pos="0">
                      <a:srgbClr val="014DCF"/>
                    </a:gs>
                    <a:gs pos="100000">
                      <a:srgbClr val="0332B4"/>
                    </a:gs>
                  </a:gsLst>
                  <a:lin ang="10800000" scaled="0"/>
                </a:gradFill>
                <a:latin typeface="+mj-lt"/>
              </a:defRPr>
            </a:lvl4pPr>
            <a:lvl5pPr marL="176213" indent="-176213">
              <a:lnSpc>
                <a:spcPct val="100000"/>
              </a:lnSpc>
              <a:spcBef>
                <a:spcPts val="0"/>
              </a:spcBef>
              <a:spcAft>
                <a:spcPts val="600"/>
              </a:spcAft>
              <a:buFont typeface="Arial" panose="020B0604020202020204" pitchFamily="34" charset="0"/>
              <a:buChar char="​"/>
              <a:defRPr sz="1400" baseline="0">
                <a:solidFill>
                  <a:schemeClr val="accent1"/>
                </a:solidFill>
                <a:latin typeface="+mj-lt"/>
              </a:defRPr>
            </a:lvl5pPr>
            <a:lvl6pPr marL="361950" indent="-185738">
              <a:lnSpc>
                <a:spcPct val="100000"/>
              </a:lnSpc>
              <a:spcBef>
                <a:spcPts val="0"/>
              </a:spcBef>
              <a:spcAft>
                <a:spcPts val="600"/>
              </a:spcAft>
              <a:buClr>
                <a:schemeClr val="accent4"/>
              </a:buClr>
              <a:buFont typeface="Arial" panose="020B0604020202020204" pitchFamily="34" charset="0"/>
              <a:buChar char="•"/>
              <a:defRPr sz="1100" b="0">
                <a:solidFill>
                  <a:schemeClr val="accent1"/>
                </a:solidFill>
                <a:latin typeface="+mj-lt"/>
              </a:defRPr>
            </a:lvl6pPr>
            <a:lvl7pPr marL="176213" indent="-176213">
              <a:lnSpc>
                <a:spcPct val="100000"/>
              </a:lnSpc>
              <a:spcBef>
                <a:spcPts val="0"/>
              </a:spcBef>
              <a:spcAft>
                <a:spcPts val="600"/>
              </a:spcAft>
              <a:buFont typeface="Arial" panose="020B0604020202020204" pitchFamily="34" charset="0"/>
              <a:buChar char="​"/>
              <a:tabLst/>
              <a:defRPr sz="1200">
                <a:solidFill>
                  <a:schemeClr val="accent1"/>
                </a:solidFill>
                <a:latin typeface="+mj-lt"/>
              </a:defRPr>
            </a:lvl7pPr>
            <a:lvl8pPr marL="176213" indent="-176213">
              <a:lnSpc>
                <a:spcPct val="100000"/>
              </a:lnSpc>
              <a:spcBef>
                <a:spcPts val="0"/>
              </a:spcBef>
              <a:spcAft>
                <a:spcPts val="600"/>
              </a:spcAft>
              <a:buFont typeface="Arial" panose="020B0604020202020204" pitchFamily="34" charset="0"/>
              <a:buChar char="​"/>
              <a:tabLst/>
              <a:defRPr sz="1050">
                <a:solidFill>
                  <a:schemeClr val="accent1"/>
                </a:solidFill>
              </a:defRPr>
            </a:lvl8pPr>
            <a:lvl9pPr marL="176213" indent="-176213">
              <a:lnSpc>
                <a:spcPct val="100000"/>
              </a:lnSpc>
              <a:spcBef>
                <a:spcPts val="0"/>
              </a:spcBef>
              <a:spcAft>
                <a:spcPts val="600"/>
              </a:spcAft>
              <a:buFont typeface="Arial" panose="020B0604020202020204" pitchFamily="34" charset="0"/>
              <a:buChar char="​"/>
              <a:tabLst>
                <a:tab pos="176213" algn="l"/>
              </a:tabLst>
              <a:defRPr sz="2800" b="0">
                <a:gradFill>
                  <a:gsLst>
                    <a:gs pos="0">
                      <a:srgbClr val="014DCF"/>
                    </a:gs>
                    <a:gs pos="100000">
                      <a:srgbClr val="0332B4"/>
                    </a:gs>
                  </a:gsLst>
                  <a:lin ang="10800000" scaled="0"/>
                </a:gradFill>
                <a:latin typeface="+mj-lt"/>
              </a:defRPr>
            </a:lvl9pPr>
          </a:lstStyle>
          <a:p>
            <a:pPr>
              <a:buClr>
                <a:schemeClr val="bg1"/>
              </a:buClr>
            </a:pPr>
            <a:r>
              <a:rPr lang="en-US"/>
              <a:t>Among the countries on the list, specify the one in which the project was submitted :</a:t>
            </a:r>
            <a:endParaRPr lang="en-US" sz="1800">
              <a:solidFill>
                <a:schemeClr val="bg1">
                  <a:lumMod val="100000"/>
                </a:schemeClr>
              </a:solidFill>
            </a:endParaRPr>
          </a:p>
        </p:txBody>
      </p:sp>
      <p:sp>
        <p:nvSpPr>
          <p:cNvPr id="24" name="Espace réservé du texte 23">
            <a:extLst>
              <a:ext uri="{FF2B5EF4-FFF2-40B4-BE49-F238E27FC236}">
                <a16:creationId xmlns:a16="http://schemas.microsoft.com/office/drawing/2014/main" id="{61280BBE-596B-8087-6BD8-E855CC3ABFA3}"/>
              </a:ext>
            </a:extLst>
          </p:cNvPr>
          <p:cNvSpPr>
            <a:spLocks noGrp="1"/>
          </p:cNvSpPr>
          <p:nvPr>
            <p:ph type="body" sz="quarter" idx="41" hasCustomPrompt="1"/>
          </p:nvPr>
        </p:nvSpPr>
        <p:spPr>
          <a:xfrm>
            <a:off x="7208773" y="5685440"/>
            <a:ext cx="4279173" cy="477077"/>
          </a:xfrm>
          <a:ln w="9525" cap="flat" cmpd="sng" algn="ctr">
            <a:solidFill>
              <a:schemeClr val="bg1">
                <a:lumMod val="100000"/>
              </a:schemeClr>
            </a:solidFill>
            <a:prstDash val="solid"/>
            <a:round/>
            <a:headEnd type="none" w="med" len="med"/>
            <a:tailEnd type="none" w="med" len="med"/>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rPr>
              <a:t>France, Poland, Iberia, USA, Benelux, Brazil, Germany, Romania, Taiwan, Argentina, Chile, Indonesia, Italy</a:t>
            </a:r>
          </a:p>
        </p:txBody>
      </p:sp>
      <p:cxnSp>
        <p:nvCxnSpPr>
          <p:cNvPr id="29" name="Connecteur droit 28">
            <a:extLst>
              <a:ext uri="{FF2B5EF4-FFF2-40B4-BE49-F238E27FC236}">
                <a16:creationId xmlns:a16="http://schemas.microsoft.com/office/drawing/2014/main" id="{694CCBEE-A703-367D-691D-722602849756}"/>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83D40C04-DA97-4FAD-C735-EAC739DC4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
        <p:nvSpPr>
          <p:cNvPr id="2" name="Rectangle : coins arrondis 1">
            <a:extLst>
              <a:ext uri="{FF2B5EF4-FFF2-40B4-BE49-F238E27FC236}">
                <a16:creationId xmlns:a16="http://schemas.microsoft.com/office/drawing/2014/main" id="{377B2775-5991-88DD-63C6-5AF4F26BAF3C}"/>
              </a:ext>
            </a:extLst>
          </p:cNvPr>
          <p:cNvSpPr>
            <a:spLocks/>
          </p:cNvSpPr>
          <p:nvPr userDrawn="1"/>
        </p:nvSpPr>
        <p:spPr>
          <a:xfrm>
            <a:off x="392936" y="4683514"/>
            <a:ext cx="5605918"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Contact of the project owner</a:t>
            </a:r>
          </a:p>
        </p:txBody>
      </p:sp>
      <p:sp>
        <p:nvSpPr>
          <p:cNvPr id="3" name="Espace réservé du texte 7">
            <a:extLst>
              <a:ext uri="{FF2B5EF4-FFF2-40B4-BE49-F238E27FC236}">
                <a16:creationId xmlns:a16="http://schemas.microsoft.com/office/drawing/2014/main" id="{18F616D8-D62F-2D06-C862-649A6BD4283B}"/>
              </a:ext>
            </a:extLst>
          </p:cNvPr>
          <p:cNvSpPr txBox="1">
            <a:spLocks/>
          </p:cNvSpPr>
          <p:nvPr userDrawn="1"/>
        </p:nvSpPr>
        <p:spPr>
          <a:xfrm>
            <a:off x="409842" y="5317927"/>
            <a:ext cx="5541178" cy="909098"/>
          </a:xfrm>
          <a:prstGeom prst="rect">
            <a:avLst/>
          </a:prstGeom>
          <a:ln w="9525" cap="flat" cmpd="sng" algn="ctr">
            <a:solidFill>
              <a:schemeClr val="accent1"/>
            </a:solidFill>
            <a:prstDash val="solid"/>
            <a:round/>
            <a:headEnd type="none" w="med" len="med"/>
            <a:tailEnd type="none" w="med" len="med"/>
          </a:ln>
        </p:spPr>
        <p:txBody>
          <a:bodyPr vert="horz" lIns="0" tIns="0" rIns="0" bIns="0" rtlCol="0" anchor="ctr">
            <a:normAutofit/>
          </a:bodyPr>
          <a:lstStyle>
            <a:lvl1pPr marL="176400" indent="-176400">
              <a:lnSpc>
                <a:spcPct val="100000"/>
              </a:lnSpc>
              <a:spcBef>
                <a:spcPts val="0"/>
              </a:spcBef>
              <a:spcAft>
                <a:spcPts val="600"/>
              </a:spcAft>
              <a:buFont typeface="Malgun Gothic" panose="020B0503020000020004" pitchFamily="34" charset="-127"/>
              <a:buChar char="​"/>
              <a:defRPr sz="1200" b="1">
                <a:solidFill>
                  <a:schemeClr val="accent1">
                    <a:lumMod val="100000"/>
                  </a:schemeClr>
                </a:solidFill>
                <a:latin typeface="Segoe UI Semilight" panose="020B0402040204020203" pitchFamily="34" charset="0"/>
              </a:defRPr>
            </a:lvl1pPr>
            <a:lvl2pPr marL="176213" indent="-176213">
              <a:lnSpc>
                <a:spcPct val="100000"/>
              </a:lnSpc>
              <a:spcBef>
                <a:spcPts val="0"/>
              </a:spcBef>
              <a:spcAft>
                <a:spcPts val="600"/>
              </a:spcAft>
              <a:buClr>
                <a:schemeClr val="accent4"/>
              </a:buClr>
              <a:buFont typeface="Malgun Gothic" panose="020B0503020000020004" pitchFamily="34" charset="-127"/>
              <a:buChar char="​"/>
              <a:defRPr sz="1600">
                <a:solidFill>
                  <a:schemeClr val="accent1"/>
                </a:solidFill>
              </a:defRPr>
            </a:lvl2pPr>
            <a:lvl3pPr marL="361950" indent="-185738">
              <a:lnSpc>
                <a:spcPct val="100000"/>
              </a:lnSpc>
              <a:spcBef>
                <a:spcPts val="0"/>
              </a:spcBef>
              <a:spcAft>
                <a:spcPts val="600"/>
              </a:spcAft>
              <a:buClr>
                <a:schemeClr val="accent4"/>
              </a:buClr>
              <a:buFont typeface="Arial" panose="020B0604020202020204" pitchFamily="34" charset="0"/>
              <a:buChar char="•"/>
              <a:tabLst>
                <a:tab pos="2954338" algn="l"/>
              </a:tabLst>
              <a:defRPr sz="1200" i="0">
                <a:solidFill>
                  <a:schemeClr val="accent1"/>
                </a:solidFill>
              </a:defRPr>
            </a:lvl3pPr>
            <a:lvl4pPr marL="176213" indent="-176213">
              <a:lnSpc>
                <a:spcPct val="100000"/>
              </a:lnSpc>
              <a:spcBef>
                <a:spcPts val="0"/>
              </a:spcBef>
              <a:spcAft>
                <a:spcPts val="600"/>
              </a:spcAft>
              <a:buFont typeface="Arial" panose="020B0604020202020204" pitchFamily="34" charset="0"/>
              <a:buChar char="​"/>
              <a:defRPr sz="4000" b="1">
                <a:gradFill>
                  <a:gsLst>
                    <a:gs pos="0">
                      <a:srgbClr val="014DCF"/>
                    </a:gs>
                    <a:gs pos="100000">
                      <a:srgbClr val="0332B4"/>
                    </a:gs>
                  </a:gsLst>
                  <a:lin ang="10800000" scaled="0"/>
                </a:gradFill>
                <a:latin typeface="+mj-lt"/>
              </a:defRPr>
            </a:lvl4pPr>
            <a:lvl5pPr marL="176213" indent="-176213">
              <a:lnSpc>
                <a:spcPct val="100000"/>
              </a:lnSpc>
              <a:spcBef>
                <a:spcPts val="0"/>
              </a:spcBef>
              <a:spcAft>
                <a:spcPts val="600"/>
              </a:spcAft>
              <a:buFont typeface="Arial" panose="020B0604020202020204" pitchFamily="34" charset="0"/>
              <a:buChar char="​"/>
              <a:defRPr sz="1400" baseline="0">
                <a:solidFill>
                  <a:schemeClr val="accent1"/>
                </a:solidFill>
                <a:latin typeface="+mj-lt"/>
              </a:defRPr>
            </a:lvl5pPr>
            <a:lvl6pPr marL="361950" indent="-185738">
              <a:lnSpc>
                <a:spcPct val="100000"/>
              </a:lnSpc>
              <a:spcBef>
                <a:spcPts val="0"/>
              </a:spcBef>
              <a:spcAft>
                <a:spcPts val="600"/>
              </a:spcAft>
              <a:buClr>
                <a:schemeClr val="accent4"/>
              </a:buClr>
              <a:buFont typeface="Arial" panose="020B0604020202020204" pitchFamily="34" charset="0"/>
              <a:buChar char="•"/>
              <a:defRPr sz="1100" b="0">
                <a:solidFill>
                  <a:schemeClr val="accent1"/>
                </a:solidFill>
                <a:latin typeface="+mj-lt"/>
              </a:defRPr>
            </a:lvl6pPr>
            <a:lvl7pPr marL="176213" indent="-176213">
              <a:lnSpc>
                <a:spcPct val="100000"/>
              </a:lnSpc>
              <a:spcBef>
                <a:spcPts val="0"/>
              </a:spcBef>
              <a:spcAft>
                <a:spcPts val="600"/>
              </a:spcAft>
              <a:buFont typeface="Arial" panose="020B0604020202020204" pitchFamily="34" charset="0"/>
              <a:buChar char="​"/>
              <a:tabLst/>
              <a:defRPr sz="1200">
                <a:solidFill>
                  <a:schemeClr val="accent1"/>
                </a:solidFill>
                <a:latin typeface="+mj-lt"/>
              </a:defRPr>
            </a:lvl7pPr>
            <a:lvl8pPr marL="176213" indent="-176213">
              <a:lnSpc>
                <a:spcPct val="100000"/>
              </a:lnSpc>
              <a:spcBef>
                <a:spcPts val="0"/>
              </a:spcBef>
              <a:spcAft>
                <a:spcPts val="600"/>
              </a:spcAft>
              <a:buFont typeface="Arial" panose="020B0604020202020204" pitchFamily="34" charset="0"/>
              <a:buChar char="​"/>
              <a:tabLst/>
              <a:defRPr sz="1050">
                <a:solidFill>
                  <a:schemeClr val="accent1"/>
                </a:solidFill>
              </a:defRPr>
            </a:lvl8pPr>
            <a:lvl9pPr marL="176213" indent="-176213">
              <a:lnSpc>
                <a:spcPct val="100000"/>
              </a:lnSpc>
              <a:spcBef>
                <a:spcPts val="0"/>
              </a:spcBef>
              <a:spcAft>
                <a:spcPts val="600"/>
              </a:spcAft>
              <a:buFont typeface="Arial" panose="020B0604020202020204" pitchFamily="34" charset="0"/>
              <a:buChar char="​"/>
              <a:tabLst>
                <a:tab pos="176213" algn="l"/>
              </a:tabLst>
              <a:defRPr sz="2800" b="0">
                <a:gradFill>
                  <a:gsLst>
                    <a:gs pos="0">
                      <a:srgbClr val="014DCF"/>
                    </a:gs>
                    <a:gs pos="100000">
                      <a:srgbClr val="0332B4"/>
                    </a:gs>
                  </a:gsLst>
                  <a:lin ang="10800000" scaled="0"/>
                </a:gradFill>
                <a:latin typeface="+mj-lt"/>
              </a:defRPr>
            </a:lvl9pPr>
          </a:lstStyle>
          <a:p>
            <a:r>
              <a:rPr lang="en-US"/>
              <a:t>Name / job title :</a:t>
            </a:r>
          </a:p>
          <a:p>
            <a:r>
              <a:rPr lang="en-US"/>
              <a:t>Email address :</a:t>
            </a:r>
          </a:p>
          <a:p>
            <a:r>
              <a:rPr lang="en-US"/>
              <a:t>Telephone : </a:t>
            </a:r>
          </a:p>
        </p:txBody>
      </p:sp>
      <p:sp>
        <p:nvSpPr>
          <p:cNvPr id="6" name="Espace réservé du texte 23">
            <a:extLst>
              <a:ext uri="{FF2B5EF4-FFF2-40B4-BE49-F238E27FC236}">
                <a16:creationId xmlns:a16="http://schemas.microsoft.com/office/drawing/2014/main" id="{2C7B559E-B3BC-555E-DFD3-F13BEF3681E1}"/>
              </a:ext>
            </a:extLst>
          </p:cNvPr>
          <p:cNvSpPr>
            <a:spLocks noGrp="1"/>
          </p:cNvSpPr>
          <p:nvPr>
            <p:ph type="body" sz="quarter" idx="42" hasCustomPrompt="1"/>
          </p:nvPr>
        </p:nvSpPr>
        <p:spPr>
          <a:xfrm>
            <a:off x="1719682" y="5417447"/>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7" name="Espace réservé du texte 23">
            <a:extLst>
              <a:ext uri="{FF2B5EF4-FFF2-40B4-BE49-F238E27FC236}">
                <a16:creationId xmlns:a16="http://schemas.microsoft.com/office/drawing/2014/main" id="{D583659E-D673-CE42-BF54-32CF52FA7516}"/>
              </a:ext>
            </a:extLst>
          </p:cNvPr>
          <p:cNvSpPr>
            <a:spLocks noGrp="1"/>
          </p:cNvSpPr>
          <p:nvPr>
            <p:ph type="body" sz="quarter" idx="43" hasCustomPrompt="1"/>
          </p:nvPr>
        </p:nvSpPr>
        <p:spPr>
          <a:xfrm>
            <a:off x="1610947" y="5670713"/>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8" name="Espace réservé du texte 23">
            <a:extLst>
              <a:ext uri="{FF2B5EF4-FFF2-40B4-BE49-F238E27FC236}">
                <a16:creationId xmlns:a16="http://schemas.microsoft.com/office/drawing/2014/main" id="{B4651E5C-5EBF-4CE3-994A-0E3BB276CB67}"/>
              </a:ext>
            </a:extLst>
          </p:cNvPr>
          <p:cNvSpPr>
            <a:spLocks noGrp="1"/>
          </p:cNvSpPr>
          <p:nvPr>
            <p:ph type="body" sz="quarter" idx="44" hasCustomPrompt="1"/>
          </p:nvPr>
        </p:nvSpPr>
        <p:spPr>
          <a:xfrm>
            <a:off x="1392824" y="5923979"/>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Tree>
    <p:extLst>
      <p:ext uri="{BB962C8B-B14F-4D97-AF65-F5344CB8AC3E}">
        <p14:creationId xmlns:p14="http://schemas.microsoft.com/office/powerpoint/2010/main" val="414605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C1BF09-CEAD-8C89-DA2B-7C2A9EE38061}"/>
              </a:ext>
            </a:extLst>
          </p:cNvPr>
          <p:cNvSpPr>
            <a:spLocks noGrp="1"/>
          </p:cNvSpPr>
          <p:nvPr>
            <p:ph type="ftr" sz="quarter" idx="10"/>
          </p:nvPr>
        </p:nvSpPr>
        <p:spPr/>
        <p:txBody>
          <a:bodyPr/>
          <a:lstStyle/>
          <a:p>
            <a:pPr>
              <a:spcBef>
                <a:spcPts val="3000"/>
              </a:spcBef>
              <a:buFont typeface="Malgun Gothic" panose="020B0503020000020004" pitchFamily="34" charset="-127"/>
              <a:buNone/>
            </a:pPr>
            <a:r>
              <a:rPr lang="en-US"/>
              <a:t>Section title</a:t>
            </a:r>
          </a:p>
        </p:txBody>
      </p:sp>
      <p:sp>
        <p:nvSpPr>
          <p:cNvPr id="4" name="Espace réservé du numéro de diapositive 3">
            <a:extLst>
              <a:ext uri="{FF2B5EF4-FFF2-40B4-BE49-F238E27FC236}">
                <a16:creationId xmlns:a16="http://schemas.microsoft.com/office/drawing/2014/main" id="{0EE51F67-57D1-4A7F-139E-FB872408AD44}"/>
              </a:ext>
            </a:extLst>
          </p:cNvPr>
          <p:cNvSpPr>
            <a:spLocks noGrp="1"/>
          </p:cNvSpPr>
          <p:nvPr>
            <p:ph type="sldNum" sz="quarter" idx="11"/>
          </p:nvPr>
        </p:nvSpPr>
        <p:spPr/>
        <p:txBody>
          <a:bodyPr/>
          <a:lstStyle/>
          <a:p>
            <a:fld id="{4BF46CD0-FBDC-4232-8F32-5100991AA633}" type="slidenum">
              <a:rPr lang="en-US" smtClean="0"/>
              <a:pPr/>
              <a:t>‹N°›</a:t>
            </a:fld>
            <a:endParaRPr lang="en-US"/>
          </a:p>
        </p:txBody>
      </p:sp>
    </p:spTree>
    <p:extLst>
      <p:ext uri="{BB962C8B-B14F-4D97-AF65-F5344CB8AC3E}">
        <p14:creationId xmlns:p14="http://schemas.microsoft.com/office/powerpoint/2010/main" val="422258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 Text | title subtitle text">
    <p:spTree>
      <p:nvGrpSpPr>
        <p:cNvPr id="1" name=""/>
        <p:cNvGrpSpPr/>
        <p:nvPr/>
      </p:nvGrpSpPr>
      <p:grpSpPr>
        <a:xfrm>
          <a:off x="0" y="0"/>
          <a:ext cx="0" cy="0"/>
          <a:chOff x="0" y="0"/>
          <a:chExt cx="0" cy="0"/>
        </a:xfrm>
      </p:grpSpPr>
      <p:pic>
        <p:nvPicPr>
          <p:cNvPr id="11" name="Image 10" descr="Une image contenant habits, texte, Visage humain, capture d’écran&#10;&#10;Description générée automatiquement">
            <a:extLst>
              <a:ext uri="{FF2B5EF4-FFF2-40B4-BE49-F238E27FC236}">
                <a16:creationId xmlns:a16="http://schemas.microsoft.com/office/drawing/2014/main" id="{4E41441D-D340-71CE-3752-8A7475F561DE}"/>
              </a:ext>
            </a:extLst>
          </p:cNvPr>
          <p:cNvPicPr>
            <a:picLocks noChangeAspect="1"/>
          </p:cNvPicPr>
          <p:nvPr userDrawn="1"/>
        </p:nvPicPr>
        <p:blipFill>
          <a:blip r:embed="rId3"/>
          <a:stretch>
            <a:fillRect/>
          </a:stretch>
        </p:blipFill>
        <p:spPr>
          <a:xfrm>
            <a:off x="-39326" y="-238962"/>
            <a:ext cx="12231326" cy="7096962"/>
          </a:xfrm>
          <a:prstGeom prst="rect">
            <a:avLst/>
          </a:prstGeom>
        </p:spPr>
      </p:pic>
      <p:sp>
        <p:nvSpPr>
          <p:cNvPr id="28" name="Rectangle 27">
            <a:extLst>
              <a:ext uri="{FF2B5EF4-FFF2-40B4-BE49-F238E27FC236}">
                <a16:creationId xmlns:a16="http://schemas.microsoft.com/office/drawing/2014/main" id="{75DA8362-FBB8-3740-48AF-974524370FEC}"/>
              </a:ext>
            </a:extLst>
          </p:cNvPr>
          <p:cNvSpPr/>
          <p:nvPr userDrawn="1"/>
        </p:nvSpPr>
        <p:spPr>
          <a:xfrm>
            <a:off x="0" y="353568"/>
            <a:ext cx="9060180" cy="6858000"/>
          </a:xfrm>
          <a:prstGeom prst="rect">
            <a:avLst/>
          </a:prstGeom>
          <a:gradFill>
            <a:gsLst>
              <a:gs pos="0">
                <a:schemeClr val="tx1">
                  <a:alpha val="0"/>
                </a:schemeClr>
              </a:gs>
              <a:gs pos="100000">
                <a:schemeClr val="tx1">
                  <a:alpha val="3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avec coins arrondis en haut 5">
            <a:extLst>
              <a:ext uri="{FF2B5EF4-FFF2-40B4-BE49-F238E27FC236}">
                <a16:creationId xmlns:a16="http://schemas.microsoft.com/office/drawing/2014/main" id="{BEEBB81D-917B-BBDB-735A-E5AA289A871C}"/>
              </a:ext>
            </a:extLst>
          </p:cNvPr>
          <p:cNvSpPr/>
          <p:nvPr userDrawn="1"/>
        </p:nvSpPr>
        <p:spPr>
          <a:xfrm>
            <a:off x="1610816" y="2088084"/>
            <a:ext cx="3315694" cy="4769916"/>
          </a:xfrm>
          <a:prstGeom prst="round2SameRect">
            <a:avLst/>
          </a:prstGeom>
          <a:solidFill>
            <a:schemeClr val="bg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oAutofit/>
          </a:bodyPr>
          <a:lstStyle/>
          <a:p>
            <a:pPr algn="l">
              <a:buClr>
                <a:schemeClr val="accent4"/>
              </a:buClr>
            </a:pPr>
            <a:endParaRPr lang="fr-FR" sz="1200" err="1">
              <a:solidFill>
                <a:schemeClr val="bg1">
                  <a:lumMod val="100000"/>
                </a:schemeClr>
              </a:solidFill>
              <a:latin typeface="Segoe UI Semilight" panose="020B0402040204020203" pitchFamily="34" charset="0"/>
            </a:endParaRPr>
          </a:p>
        </p:txBody>
      </p:sp>
      <p:grpSp>
        <p:nvGrpSpPr>
          <p:cNvPr id="2" name="Groupe 1">
            <a:extLst>
              <a:ext uri="{FF2B5EF4-FFF2-40B4-BE49-F238E27FC236}">
                <a16:creationId xmlns:a16="http://schemas.microsoft.com/office/drawing/2014/main" id="{0BE7EBDF-1A28-F0F1-F1F0-C9D6D262DA76}"/>
              </a:ext>
            </a:extLst>
          </p:cNvPr>
          <p:cNvGrpSpPr/>
          <p:nvPr userDrawn="1"/>
        </p:nvGrpSpPr>
        <p:grpSpPr>
          <a:xfrm>
            <a:off x="2125553" y="2805724"/>
            <a:ext cx="2286220" cy="455333"/>
            <a:chOff x="7804375" y="14663327"/>
            <a:chExt cx="7400924" cy="1473993"/>
          </a:xfrm>
          <a:solidFill>
            <a:schemeClr val="accent2"/>
          </a:solidFill>
        </p:grpSpPr>
        <p:grpSp>
          <p:nvGrpSpPr>
            <p:cNvPr id="3" name="Graphique 37">
              <a:extLst>
                <a:ext uri="{FF2B5EF4-FFF2-40B4-BE49-F238E27FC236}">
                  <a16:creationId xmlns:a16="http://schemas.microsoft.com/office/drawing/2014/main" id="{E9E69481-BB2E-D5A4-E0B2-8576371C0A4E}"/>
                </a:ext>
              </a:extLst>
            </p:cNvPr>
            <p:cNvGrpSpPr/>
            <p:nvPr/>
          </p:nvGrpSpPr>
          <p:grpSpPr>
            <a:xfrm>
              <a:off x="7804375" y="14663327"/>
              <a:ext cx="2394966" cy="1473326"/>
              <a:chOff x="7804375" y="14663327"/>
              <a:chExt cx="2394966" cy="1473326"/>
            </a:xfrm>
            <a:grpFill/>
          </p:grpSpPr>
          <p:sp>
            <p:nvSpPr>
              <p:cNvPr id="7" name="Forme libre : forme 6">
                <a:extLst>
                  <a:ext uri="{FF2B5EF4-FFF2-40B4-BE49-F238E27FC236}">
                    <a16:creationId xmlns:a16="http://schemas.microsoft.com/office/drawing/2014/main" id="{A62260C7-5BF8-4B98-3673-1F3A07362007}"/>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2B527527-3A08-2DF5-2352-3E804E682D19}"/>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CA7992E6-A080-1183-6E40-B458317C5C0F}"/>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5" name="Forme libre : forme 4">
              <a:extLst>
                <a:ext uri="{FF2B5EF4-FFF2-40B4-BE49-F238E27FC236}">
                  <a16:creationId xmlns:a16="http://schemas.microsoft.com/office/drawing/2014/main" id="{FF3D8E2E-C6F4-2E80-44C0-71FDD009DAA7}"/>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15" name="ZoneTexte 14">
            <a:extLst>
              <a:ext uri="{FF2B5EF4-FFF2-40B4-BE49-F238E27FC236}">
                <a16:creationId xmlns:a16="http://schemas.microsoft.com/office/drawing/2014/main" id="{564C6C0C-2F7A-5EEF-9CB8-9744437A8217}"/>
              </a:ext>
            </a:extLst>
          </p:cNvPr>
          <p:cNvSpPr txBox="1"/>
          <p:nvPr userDrawn="1"/>
        </p:nvSpPr>
        <p:spPr>
          <a:xfrm>
            <a:off x="1610816" y="4035343"/>
            <a:ext cx="3315694" cy="707886"/>
          </a:xfrm>
          <a:prstGeom prst="rect">
            <a:avLst/>
          </a:prstGeom>
          <a:noFill/>
          <a:effectLst/>
        </p:spPr>
        <p:txBody>
          <a:bodyPr wrap="square">
            <a:spAutoFit/>
          </a:bodyPr>
          <a:lstStyle/>
          <a:p>
            <a:pPr algn="ctr"/>
            <a:r>
              <a:rPr lang="fr-FR" sz="2000" b="1" err="1">
                <a:solidFill>
                  <a:schemeClr val="accent1"/>
                </a:solidFill>
              </a:rPr>
              <a:t>Thank</a:t>
            </a:r>
            <a:r>
              <a:rPr lang="fr-FR" sz="2000" b="1">
                <a:solidFill>
                  <a:schemeClr val="accent1"/>
                </a:solidFill>
              </a:rPr>
              <a:t> </a:t>
            </a:r>
            <a:r>
              <a:rPr lang="fr-FR" sz="2000" b="1" err="1">
                <a:solidFill>
                  <a:schemeClr val="accent1"/>
                </a:solidFill>
              </a:rPr>
              <a:t>you</a:t>
            </a:r>
            <a:r>
              <a:rPr lang="fr-FR" sz="2000" b="1">
                <a:solidFill>
                  <a:schemeClr val="accent1"/>
                </a:solidFill>
              </a:rPr>
              <a:t> for </a:t>
            </a:r>
            <a:r>
              <a:rPr lang="fr-FR" sz="2000" b="1" err="1">
                <a:solidFill>
                  <a:schemeClr val="accent1"/>
                </a:solidFill>
              </a:rPr>
              <a:t>your</a:t>
            </a:r>
            <a:r>
              <a:rPr lang="fr-FR" sz="2000" b="1">
                <a:solidFill>
                  <a:schemeClr val="accent1"/>
                </a:solidFill>
              </a:rPr>
              <a:t> </a:t>
            </a:r>
            <a:r>
              <a:rPr lang="fr-FR" sz="2000" b="1" err="1">
                <a:solidFill>
                  <a:schemeClr val="accent1"/>
                </a:solidFill>
              </a:rPr>
              <a:t>interest</a:t>
            </a:r>
            <a:r>
              <a:rPr lang="fr-FR" sz="2000" b="1">
                <a:solidFill>
                  <a:schemeClr val="accent1"/>
                </a:solidFill>
              </a:rPr>
              <a:t> in the SIX challenge</a:t>
            </a:r>
          </a:p>
        </p:txBody>
      </p:sp>
      <p:pic>
        <p:nvPicPr>
          <p:cNvPr id="19" name="Graphique 18">
            <a:extLst>
              <a:ext uri="{FF2B5EF4-FFF2-40B4-BE49-F238E27FC236}">
                <a16:creationId xmlns:a16="http://schemas.microsoft.com/office/drawing/2014/main" id="{2BB3CB78-B4DE-60B0-639A-3F46F122BA1A}"/>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8861" t="-3712" r="64117" b="61920"/>
          <a:stretch/>
        </p:blipFill>
        <p:spPr>
          <a:xfrm rot="10800000">
            <a:off x="-39325" y="1915040"/>
            <a:ext cx="2760176" cy="4448196"/>
          </a:xfrm>
          <a:prstGeom prst="rect">
            <a:avLst/>
          </a:prstGeom>
        </p:spPr>
      </p:pic>
      <p:pic>
        <p:nvPicPr>
          <p:cNvPr id="21" name="Graphique 20">
            <a:extLst>
              <a:ext uri="{FF2B5EF4-FFF2-40B4-BE49-F238E27FC236}">
                <a16:creationId xmlns:a16="http://schemas.microsoft.com/office/drawing/2014/main" id="{CA48B1F8-A244-039B-A72D-3BCC140CA784}"/>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8861" t="-3712" r="37096" b="61920"/>
          <a:stretch/>
        </p:blipFill>
        <p:spPr>
          <a:xfrm>
            <a:off x="6671647" y="-31080"/>
            <a:ext cx="5520353" cy="4448196"/>
          </a:xfrm>
          <a:prstGeom prst="rect">
            <a:avLst/>
          </a:prstGeom>
        </p:spPr>
      </p:pic>
      <p:pic>
        <p:nvPicPr>
          <p:cNvPr id="13" name="Image 12" descr="Une image contenant noir, obscurité&#10;&#10;Description générée automatiquement">
            <a:extLst>
              <a:ext uri="{FF2B5EF4-FFF2-40B4-BE49-F238E27FC236}">
                <a16:creationId xmlns:a16="http://schemas.microsoft.com/office/drawing/2014/main" id="{8A718EC7-C9FA-1763-41BF-8C3E18A767F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263012" y="6123299"/>
            <a:ext cx="297521" cy="297521"/>
          </a:xfrm>
          <a:prstGeom prst="rect">
            <a:avLst/>
          </a:prstGeom>
        </p:spPr>
      </p:pic>
    </p:spTree>
    <p:custDataLst>
      <p:tags r:id="rId1"/>
    </p:custDataLst>
    <p:extLst>
      <p:ext uri="{BB962C8B-B14F-4D97-AF65-F5344CB8AC3E}">
        <p14:creationId xmlns:p14="http://schemas.microsoft.com/office/powerpoint/2010/main" val="269660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 Text | title subtitle text">
    <p:spTree>
      <p:nvGrpSpPr>
        <p:cNvPr id="1" name=""/>
        <p:cNvGrpSpPr/>
        <p:nvPr/>
      </p:nvGrpSpPr>
      <p:grpSpPr>
        <a:xfrm>
          <a:off x="0" y="0"/>
          <a:ext cx="0" cy="0"/>
          <a:chOff x="0" y="0"/>
          <a:chExt cx="0" cy="0"/>
        </a:xfrm>
      </p:grpSpPr>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D75F6318-4AF8-4C78-8C5D-D38F344AF06F}"/>
              </a:ext>
            </a:extLst>
          </p:cNvPr>
          <p:cNvSpPr>
            <a:spLocks noGrp="1"/>
          </p:cNvSpPr>
          <p:nvPr>
            <p:ph type="title" hasCustomPrompt="1"/>
          </p:nvPr>
        </p:nvSpPr>
        <p:spPr/>
        <p:txBody>
          <a:bodyPr/>
          <a:lstStyle>
            <a:lvl1pPr>
              <a:defRPr/>
            </a:lvl1pPr>
          </a:lstStyle>
          <a:p>
            <a:r>
              <a:rPr lang="en-US"/>
              <a:t>Click to add title</a:t>
            </a:r>
          </a:p>
        </p:txBody>
      </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682930" cy="169277"/>
          </a:xfrm>
        </p:spPr>
        <p:txBody>
          <a:bodyPr/>
          <a:lstStyle/>
          <a:p>
            <a:pPr>
              <a:spcBef>
                <a:spcPts val="3000"/>
              </a:spcBef>
              <a:buFont typeface="Malgun Gothic" panose="020B0503020000020004" pitchFamily="34" charset="-127"/>
              <a:buNone/>
            </a:pPr>
            <a:r>
              <a:rPr lang="en-US"/>
              <a:t>IDENTITÉ</a:t>
            </a:r>
          </a:p>
        </p:txBody>
      </p:sp>
      <p:sp>
        <p:nvSpPr>
          <p:cNvPr id="5" name="Espace réservé pour une image  4">
            <a:extLst>
              <a:ext uri="{FF2B5EF4-FFF2-40B4-BE49-F238E27FC236}">
                <a16:creationId xmlns:a16="http://schemas.microsoft.com/office/drawing/2014/main" id="{1FB47301-39B2-8F88-86FD-9399659F5032}"/>
              </a:ext>
            </a:extLst>
          </p:cNvPr>
          <p:cNvSpPr>
            <a:spLocks noGrp="1"/>
          </p:cNvSpPr>
          <p:nvPr>
            <p:ph type="pic" sz="quarter" idx="18"/>
          </p:nvPr>
        </p:nvSpPr>
        <p:spPr>
          <a:xfrm>
            <a:off x="5568950" y="6469380"/>
            <a:ext cx="1054100" cy="297520"/>
          </a:xfrm>
        </p:spPr>
        <p:txBody>
          <a:bodyPr/>
          <a:lstStyle>
            <a:lvl1pPr>
              <a:defRPr>
                <a:noFill/>
              </a:defRPr>
            </a:lvl1pPr>
          </a:lstStyle>
          <a:p>
            <a:endParaRPr lang="fr-FR"/>
          </a:p>
        </p:txBody>
      </p:sp>
      <p:sp>
        <p:nvSpPr>
          <p:cNvPr id="6" name="Espace réservé du texte 6">
            <a:extLst>
              <a:ext uri="{FF2B5EF4-FFF2-40B4-BE49-F238E27FC236}">
                <a16:creationId xmlns:a16="http://schemas.microsoft.com/office/drawing/2014/main" id="{7F17B9F4-3FA3-0A01-1EF7-CE721239FA17}"/>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cxnSp>
        <p:nvCxnSpPr>
          <p:cNvPr id="3" name="Connecteur droit 2">
            <a:extLst>
              <a:ext uri="{FF2B5EF4-FFF2-40B4-BE49-F238E27FC236}">
                <a16:creationId xmlns:a16="http://schemas.microsoft.com/office/drawing/2014/main" id="{2F2E27FE-9573-EE63-69B6-291937E5D9C9}"/>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70104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CC538-F1E6-0195-0D61-BFEDFB57D188}"/>
              </a:ext>
            </a:extLst>
          </p:cNvPr>
          <p:cNvSpPr>
            <a:spLocks noGrp="1"/>
          </p:cNvSpPr>
          <p:nvPr>
            <p:ph type="title"/>
          </p:nvPr>
        </p:nvSpPr>
        <p:spPr/>
        <p:txBody>
          <a:bodyPr/>
          <a:lstStyle/>
          <a:p>
            <a:r>
              <a:rPr lang="fr-FR"/>
              <a:t>Modifiez le style du titre</a:t>
            </a:r>
          </a:p>
        </p:txBody>
      </p:sp>
      <p:sp>
        <p:nvSpPr>
          <p:cNvPr id="4" name="Espace réservé du numéro de diapositive 3">
            <a:extLst>
              <a:ext uri="{FF2B5EF4-FFF2-40B4-BE49-F238E27FC236}">
                <a16:creationId xmlns:a16="http://schemas.microsoft.com/office/drawing/2014/main" id="{355D3FE6-94FB-3B66-5715-EE4190485FDE}"/>
              </a:ext>
            </a:extLst>
          </p:cNvPr>
          <p:cNvSpPr>
            <a:spLocks noGrp="1"/>
          </p:cNvSpPr>
          <p:nvPr>
            <p:ph type="sldNum" sz="quarter" idx="11"/>
          </p:nvPr>
        </p:nvSpPr>
        <p:spPr/>
        <p:txBody>
          <a:bodyPr/>
          <a:lstStyle/>
          <a:p>
            <a:fld id="{4BF46CD0-FBDC-4232-8F32-5100991AA633}" type="slidenum">
              <a:rPr lang="en-US" smtClean="0"/>
              <a:pPr/>
              <a:t>‹N°›</a:t>
            </a:fld>
            <a:endParaRPr lang="en-US"/>
          </a:p>
        </p:txBody>
      </p:sp>
      <p:sp>
        <p:nvSpPr>
          <p:cNvPr id="6" name="ZoneTexte 5">
            <a:extLst>
              <a:ext uri="{FF2B5EF4-FFF2-40B4-BE49-F238E27FC236}">
                <a16:creationId xmlns:a16="http://schemas.microsoft.com/office/drawing/2014/main" id="{EA80C326-285C-3727-E59C-B9755FB31326}"/>
              </a:ext>
            </a:extLst>
          </p:cNvPr>
          <p:cNvSpPr txBox="1"/>
          <p:nvPr userDrawn="1"/>
        </p:nvSpPr>
        <p:spPr>
          <a:xfrm>
            <a:off x="450198" y="1698630"/>
            <a:ext cx="5619825" cy="630942"/>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Type of solution:</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Which solution category does your project belong to (please refer to next page)?</a:t>
            </a:r>
          </a:p>
          <a:p>
            <a:r>
              <a:rPr lang="en-US" sz="1100" b="0" i="1">
                <a:solidFill>
                  <a:schemeClr val="tx1">
                    <a:lumMod val="50000"/>
                    <a:lumOff val="50000"/>
                  </a:schemeClr>
                </a:solidFill>
                <a:effectLst/>
                <a:latin typeface="+mn-lt"/>
              </a:rPr>
              <a:t>Put an “X” in the corresponding box</a:t>
            </a:r>
            <a:endParaRPr lang="en-US" sz="1100" i="1">
              <a:solidFill>
                <a:schemeClr val="tx1">
                  <a:lumMod val="50000"/>
                  <a:lumOff val="50000"/>
                </a:schemeClr>
              </a:solidFill>
              <a:latin typeface="+mn-lt"/>
              <a:cs typeface="Arial"/>
            </a:endParaRPr>
          </a:p>
        </p:txBody>
      </p:sp>
      <p:grpSp>
        <p:nvGrpSpPr>
          <p:cNvPr id="7" name="Groupe 6">
            <a:extLst>
              <a:ext uri="{FF2B5EF4-FFF2-40B4-BE49-F238E27FC236}">
                <a16:creationId xmlns:a16="http://schemas.microsoft.com/office/drawing/2014/main" id="{0D2F1859-7E2D-1090-9678-54F224BFB596}"/>
              </a:ext>
            </a:extLst>
          </p:cNvPr>
          <p:cNvGrpSpPr/>
          <p:nvPr userDrawn="1"/>
        </p:nvGrpSpPr>
        <p:grpSpPr>
          <a:xfrm>
            <a:off x="528442" y="2348920"/>
            <a:ext cx="1129972" cy="246796"/>
            <a:chOff x="4733665" y="1266791"/>
            <a:chExt cx="1468048" cy="246796"/>
          </a:xfrm>
        </p:grpSpPr>
        <p:sp>
          <p:nvSpPr>
            <p:cNvPr id="8" name="Rectangle 7">
              <a:extLst>
                <a:ext uri="{FF2B5EF4-FFF2-40B4-BE49-F238E27FC236}">
                  <a16:creationId xmlns:a16="http://schemas.microsoft.com/office/drawing/2014/main" id="{81EF7EF4-0284-85B9-F3AC-701A83DB3BA8}"/>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rgbClr val="1A3156"/>
                  </a:solidFill>
                  <a:latin typeface="+mj-lt"/>
                  <a:cs typeface="Arial"/>
                </a:rPr>
                <a:t>IS IT</a:t>
              </a:r>
            </a:p>
          </p:txBody>
        </p:sp>
        <p:sp>
          <p:nvSpPr>
            <p:cNvPr id="9" name="Rectangle 8">
              <a:extLst>
                <a:ext uri="{FF2B5EF4-FFF2-40B4-BE49-F238E27FC236}">
                  <a16:creationId xmlns:a16="http://schemas.microsoft.com/office/drawing/2014/main" id="{C5432B59-19DD-0CF0-064C-7AD8A625A37F}"/>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0" name="ZoneTexte 9">
            <a:extLst>
              <a:ext uri="{FF2B5EF4-FFF2-40B4-BE49-F238E27FC236}">
                <a16:creationId xmlns:a16="http://schemas.microsoft.com/office/drawing/2014/main" id="{82FEA06B-EBD5-93CB-5A64-69CB6E872B0E}"/>
              </a:ext>
            </a:extLst>
          </p:cNvPr>
          <p:cNvSpPr txBox="1"/>
          <p:nvPr userDrawn="1"/>
        </p:nvSpPr>
        <p:spPr>
          <a:xfrm>
            <a:off x="1769336" y="3680978"/>
            <a:ext cx="659886" cy="292388"/>
          </a:xfrm>
          <a:prstGeom prst="rect">
            <a:avLst/>
          </a:prstGeom>
          <a:noFill/>
          <a:effectLst/>
        </p:spPr>
        <p:txBody>
          <a:bodyPr wrap="square">
            <a:spAutoFit/>
          </a:bodyPr>
          <a:lstStyle/>
          <a:p>
            <a:r>
              <a:rPr lang="en-US" sz="1300">
                <a:solidFill>
                  <a:srgbClr val="1A3156"/>
                </a:solidFill>
                <a:latin typeface="Segoe UI Semilight"/>
                <a:cs typeface="Arial"/>
              </a:rPr>
              <a:t>Other:</a:t>
            </a:r>
            <a:endParaRPr lang="en-US" sz="1300">
              <a:solidFill>
                <a:srgbClr val="1A3156"/>
              </a:solidFill>
            </a:endParaRPr>
          </a:p>
        </p:txBody>
      </p:sp>
      <p:sp>
        <p:nvSpPr>
          <p:cNvPr id="11" name="ZoneTexte 10">
            <a:extLst>
              <a:ext uri="{FF2B5EF4-FFF2-40B4-BE49-F238E27FC236}">
                <a16:creationId xmlns:a16="http://schemas.microsoft.com/office/drawing/2014/main" id="{CD54FEDE-44D2-1F5C-A555-311A43F368DA}"/>
              </a:ext>
            </a:extLst>
          </p:cNvPr>
          <p:cNvSpPr txBox="1"/>
          <p:nvPr userDrawn="1"/>
        </p:nvSpPr>
        <p:spPr>
          <a:xfrm>
            <a:off x="2023781" y="2627293"/>
            <a:ext cx="1122743" cy="707886"/>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HR Training, Security, Waste management, Sanitation, Building maintenance, Security…</a:t>
            </a:r>
          </a:p>
        </p:txBody>
      </p:sp>
      <p:sp>
        <p:nvSpPr>
          <p:cNvPr id="12" name="ZoneTexte 11">
            <a:extLst>
              <a:ext uri="{FF2B5EF4-FFF2-40B4-BE49-F238E27FC236}">
                <a16:creationId xmlns:a16="http://schemas.microsoft.com/office/drawing/2014/main" id="{232ED13D-1B70-1B01-046D-3030679A3A99}"/>
              </a:ext>
            </a:extLst>
          </p:cNvPr>
          <p:cNvSpPr txBox="1"/>
          <p:nvPr userDrawn="1"/>
        </p:nvSpPr>
        <p:spPr>
          <a:xfrm>
            <a:off x="4986384" y="2636489"/>
            <a:ext cx="1123882" cy="33855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Robotics, Mechanization…</a:t>
            </a:r>
          </a:p>
        </p:txBody>
      </p:sp>
      <p:sp>
        <p:nvSpPr>
          <p:cNvPr id="13" name="ZoneTexte 12">
            <a:extLst>
              <a:ext uri="{FF2B5EF4-FFF2-40B4-BE49-F238E27FC236}">
                <a16:creationId xmlns:a16="http://schemas.microsoft.com/office/drawing/2014/main" id="{10DC437C-65D1-36AE-9818-C36808223E44}"/>
              </a:ext>
            </a:extLst>
          </p:cNvPr>
          <p:cNvSpPr txBox="1"/>
          <p:nvPr userDrawn="1"/>
        </p:nvSpPr>
        <p:spPr>
          <a:xfrm>
            <a:off x="496824" y="4217965"/>
            <a:ext cx="5619825" cy="34494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Segoe UI Semilight"/>
                <a:ea typeface="+mn-ea"/>
                <a:cs typeface="+mn-cs"/>
              </a:rPr>
              <a:t>These </a:t>
            </a:r>
            <a:r>
              <a:rPr lang="en-US" sz="800" i="1">
                <a:solidFill>
                  <a:prstClr val="black"/>
                </a:solidFill>
                <a:latin typeface="Segoe UI Semilight"/>
              </a:rPr>
              <a:t>examples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are not </a:t>
            </a:r>
            <a:r>
              <a:rPr kumimoji="0" lang="en-US" sz="800" b="0" i="1" u="none" strike="noStrike" kern="1200" cap="none" spc="0" normalizeH="0" baseline="0" noProof="0" err="1">
                <a:ln>
                  <a:noFill/>
                </a:ln>
                <a:solidFill>
                  <a:prstClr val="black"/>
                </a:solidFill>
                <a:effectLst/>
                <a:uLnTx/>
                <a:uFillTx/>
                <a:latin typeface="Segoe UI Semilight"/>
                <a:ea typeface="+mn-ea"/>
                <a:cs typeface="+mn-cs"/>
              </a:rPr>
              <a:t>exhaustives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and participants are free to propose innovations outside this predefined scope that they consider relevant. All technologies are welcome, including service innovation.</a:t>
            </a:r>
          </a:p>
        </p:txBody>
      </p:sp>
      <p:sp>
        <p:nvSpPr>
          <p:cNvPr id="14" name="Rectangle : coins arrondis 13">
            <a:extLst>
              <a:ext uri="{FF2B5EF4-FFF2-40B4-BE49-F238E27FC236}">
                <a16:creationId xmlns:a16="http://schemas.microsoft.com/office/drawing/2014/main" id="{45ACB9CE-F5B3-DDA2-4D74-5276EBF2AFA8}"/>
              </a:ext>
            </a:extLst>
          </p:cNvPr>
          <p:cNvSpPr>
            <a:spLocks/>
          </p:cNvSpPr>
          <p:nvPr userDrawn="1"/>
        </p:nvSpPr>
        <p:spPr>
          <a:xfrm>
            <a:off x="496825" y="12189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err="1">
                <a:solidFill>
                  <a:schemeClr val="bg1">
                    <a:lumMod val="100000"/>
                  </a:schemeClr>
                </a:solidFill>
                <a:latin typeface="+mj-lt"/>
              </a:rPr>
              <a:t>pROJECT</a:t>
            </a:r>
            <a:r>
              <a:rPr lang="en-US" sz="1200" b="1" cap="all">
                <a:solidFill>
                  <a:schemeClr val="bg1">
                    <a:lumMod val="100000"/>
                  </a:schemeClr>
                </a:solidFill>
                <a:latin typeface="+mj-lt"/>
              </a:rPr>
              <a:t> CATEGORY</a:t>
            </a:r>
          </a:p>
        </p:txBody>
      </p:sp>
      <p:sp>
        <p:nvSpPr>
          <p:cNvPr id="15" name="Rectangle : coins arrondis 14">
            <a:extLst>
              <a:ext uri="{FF2B5EF4-FFF2-40B4-BE49-F238E27FC236}">
                <a16:creationId xmlns:a16="http://schemas.microsoft.com/office/drawing/2014/main" id="{774A306C-E586-CF9B-B14B-8F5958389521}"/>
              </a:ext>
            </a:extLst>
          </p:cNvPr>
          <p:cNvSpPr>
            <a:spLocks/>
          </p:cNvSpPr>
          <p:nvPr userDrawn="1"/>
        </p:nvSpPr>
        <p:spPr>
          <a:xfrm>
            <a:off x="440266" y="4842200"/>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Readiness level</a:t>
            </a:r>
          </a:p>
        </p:txBody>
      </p:sp>
      <p:grpSp>
        <p:nvGrpSpPr>
          <p:cNvPr id="16" name="Groupe 15">
            <a:extLst>
              <a:ext uri="{FF2B5EF4-FFF2-40B4-BE49-F238E27FC236}">
                <a16:creationId xmlns:a16="http://schemas.microsoft.com/office/drawing/2014/main" id="{EDC52F61-3C9D-61F9-360B-17833C701217}"/>
              </a:ext>
            </a:extLst>
          </p:cNvPr>
          <p:cNvGrpSpPr/>
          <p:nvPr userDrawn="1"/>
        </p:nvGrpSpPr>
        <p:grpSpPr>
          <a:xfrm>
            <a:off x="2016552" y="2347074"/>
            <a:ext cx="1129972" cy="246796"/>
            <a:chOff x="4733665" y="1266791"/>
            <a:chExt cx="1468048" cy="246796"/>
          </a:xfrm>
        </p:grpSpPr>
        <p:sp>
          <p:nvSpPr>
            <p:cNvPr id="17" name="Rectangle 16">
              <a:extLst>
                <a:ext uri="{FF2B5EF4-FFF2-40B4-BE49-F238E27FC236}">
                  <a16:creationId xmlns:a16="http://schemas.microsoft.com/office/drawing/2014/main" id="{A6BC15B5-A27D-7FDA-9706-8919D74A0B26}"/>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Operation</a:t>
              </a:r>
            </a:p>
          </p:txBody>
        </p:sp>
        <p:sp>
          <p:nvSpPr>
            <p:cNvPr id="18" name="Rectangle 17">
              <a:extLst>
                <a:ext uri="{FF2B5EF4-FFF2-40B4-BE49-F238E27FC236}">
                  <a16:creationId xmlns:a16="http://schemas.microsoft.com/office/drawing/2014/main" id="{C8C21C53-B57C-6DC1-0CC5-C1FA2F26BB49}"/>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9" name="Groupe 18">
            <a:extLst>
              <a:ext uri="{FF2B5EF4-FFF2-40B4-BE49-F238E27FC236}">
                <a16:creationId xmlns:a16="http://schemas.microsoft.com/office/drawing/2014/main" id="{99C29F45-0386-B969-DD5E-9B4566BBB048}"/>
              </a:ext>
            </a:extLst>
          </p:cNvPr>
          <p:cNvGrpSpPr/>
          <p:nvPr userDrawn="1"/>
        </p:nvGrpSpPr>
        <p:grpSpPr>
          <a:xfrm>
            <a:off x="3504662" y="2350824"/>
            <a:ext cx="1129972" cy="246796"/>
            <a:chOff x="4733665" y="1266791"/>
            <a:chExt cx="1468048" cy="246796"/>
          </a:xfrm>
        </p:grpSpPr>
        <p:sp>
          <p:nvSpPr>
            <p:cNvPr id="20" name="Rectangle 19">
              <a:extLst>
                <a:ext uri="{FF2B5EF4-FFF2-40B4-BE49-F238E27FC236}">
                  <a16:creationId xmlns:a16="http://schemas.microsoft.com/office/drawing/2014/main" id="{418F9C20-38EB-EA5C-7B9A-2A9D38E371C3}"/>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Equipment</a:t>
              </a:r>
            </a:p>
          </p:txBody>
        </p:sp>
        <p:sp>
          <p:nvSpPr>
            <p:cNvPr id="21" name="Rectangle 20">
              <a:extLst>
                <a:ext uri="{FF2B5EF4-FFF2-40B4-BE49-F238E27FC236}">
                  <a16:creationId xmlns:a16="http://schemas.microsoft.com/office/drawing/2014/main" id="{48BBA1E2-D218-6FAB-80F6-3CFA640EF569}"/>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22" name="Groupe 21">
            <a:extLst>
              <a:ext uri="{FF2B5EF4-FFF2-40B4-BE49-F238E27FC236}">
                <a16:creationId xmlns:a16="http://schemas.microsoft.com/office/drawing/2014/main" id="{A335F4D0-7539-8E74-C8CF-C25B4A4385E7}"/>
              </a:ext>
            </a:extLst>
          </p:cNvPr>
          <p:cNvGrpSpPr/>
          <p:nvPr userDrawn="1"/>
        </p:nvGrpSpPr>
        <p:grpSpPr>
          <a:xfrm>
            <a:off x="4992771" y="2346798"/>
            <a:ext cx="1129972" cy="246796"/>
            <a:chOff x="4733665" y="1266791"/>
            <a:chExt cx="1468048" cy="246796"/>
          </a:xfrm>
        </p:grpSpPr>
        <p:sp>
          <p:nvSpPr>
            <p:cNvPr id="23" name="Rectangle 22">
              <a:extLst>
                <a:ext uri="{FF2B5EF4-FFF2-40B4-BE49-F238E27FC236}">
                  <a16:creationId xmlns:a16="http://schemas.microsoft.com/office/drawing/2014/main" id="{D352F775-6CC1-3152-3148-462ED38DD5CF}"/>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Automation</a:t>
              </a:r>
            </a:p>
          </p:txBody>
        </p:sp>
        <p:sp>
          <p:nvSpPr>
            <p:cNvPr id="24" name="Rectangle 23">
              <a:extLst>
                <a:ext uri="{FF2B5EF4-FFF2-40B4-BE49-F238E27FC236}">
                  <a16:creationId xmlns:a16="http://schemas.microsoft.com/office/drawing/2014/main" id="{B26FC2BC-552C-A090-FCFB-1CCBA4E5697E}"/>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28" name="ZoneTexte 27">
            <a:extLst>
              <a:ext uri="{FF2B5EF4-FFF2-40B4-BE49-F238E27FC236}">
                <a16:creationId xmlns:a16="http://schemas.microsoft.com/office/drawing/2014/main" id="{90A9CCF2-733C-6B5A-DEDD-9588FDE6A1C1}"/>
              </a:ext>
            </a:extLst>
          </p:cNvPr>
          <p:cNvSpPr txBox="1"/>
          <p:nvPr userDrawn="1"/>
        </p:nvSpPr>
        <p:spPr>
          <a:xfrm>
            <a:off x="435611" y="5314699"/>
            <a:ext cx="5619825" cy="615553"/>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Readiness level:</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What is your current level of readiness?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a:solidFill>
                  <a:schemeClr val="tx1">
                    <a:lumMod val="50000"/>
                    <a:lumOff val="50000"/>
                  </a:schemeClr>
                </a:solidFill>
                <a:effectLst/>
                <a:latin typeface="+mn-lt"/>
              </a:rPr>
              <a:t>Put an “X” in the corresponding box</a:t>
            </a:r>
            <a:endParaRPr lang="en-US" sz="1100" i="1">
              <a:solidFill>
                <a:schemeClr val="tx1">
                  <a:lumMod val="50000"/>
                  <a:lumOff val="50000"/>
                </a:schemeClr>
              </a:solidFill>
              <a:latin typeface="+mn-lt"/>
              <a:cs typeface="Arial"/>
            </a:endParaRPr>
          </a:p>
          <a:p>
            <a:endParaRPr lang="en-US" sz="1100" b="0" i="1" kern="1200">
              <a:solidFill>
                <a:schemeClr val="tx1">
                  <a:lumMod val="50000"/>
                  <a:lumOff val="50000"/>
                </a:schemeClr>
              </a:solidFill>
              <a:effectLst/>
              <a:latin typeface="+mn-lt"/>
              <a:ea typeface="+mn-ea"/>
              <a:cs typeface="+mn-cs"/>
            </a:endParaRPr>
          </a:p>
        </p:txBody>
      </p:sp>
      <p:grpSp>
        <p:nvGrpSpPr>
          <p:cNvPr id="29" name="Groupe 28">
            <a:extLst>
              <a:ext uri="{FF2B5EF4-FFF2-40B4-BE49-F238E27FC236}">
                <a16:creationId xmlns:a16="http://schemas.microsoft.com/office/drawing/2014/main" id="{E59CCDC3-1E46-AA03-0131-47A98702D4AC}"/>
              </a:ext>
            </a:extLst>
          </p:cNvPr>
          <p:cNvGrpSpPr/>
          <p:nvPr userDrawn="1"/>
        </p:nvGrpSpPr>
        <p:grpSpPr>
          <a:xfrm>
            <a:off x="513855" y="5766588"/>
            <a:ext cx="1129972" cy="246796"/>
            <a:chOff x="4733665" y="1266791"/>
            <a:chExt cx="1468048" cy="246796"/>
          </a:xfrm>
        </p:grpSpPr>
        <p:sp>
          <p:nvSpPr>
            <p:cNvPr id="30" name="Rectangle 29">
              <a:extLst>
                <a:ext uri="{FF2B5EF4-FFF2-40B4-BE49-F238E27FC236}">
                  <a16:creationId xmlns:a16="http://schemas.microsoft.com/office/drawing/2014/main" id="{9A3A78CA-02C6-674A-956C-427285EE22C2}"/>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Qualified Idea</a:t>
              </a:r>
            </a:p>
          </p:txBody>
        </p:sp>
        <p:sp>
          <p:nvSpPr>
            <p:cNvPr id="31" name="Rectangle 30">
              <a:extLst>
                <a:ext uri="{FF2B5EF4-FFF2-40B4-BE49-F238E27FC236}">
                  <a16:creationId xmlns:a16="http://schemas.microsoft.com/office/drawing/2014/main" id="{D3C26628-4ED4-B496-5A71-44EC2753FD5F}"/>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32" name="ZoneTexte 31">
            <a:extLst>
              <a:ext uri="{FF2B5EF4-FFF2-40B4-BE49-F238E27FC236}">
                <a16:creationId xmlns:a16="http://schemas.microsoft.com/office/drawing/2014/main" id="{1A9E7819-8AC0-1AB0-B39D-3D36D93132DE}"/>
              </a:ext>
            </a:extLst>
          </p:cNvPr>
          <p:cNvSpPr txBox="1"/>
          <p:nvPr userDrawn="1"/>
        </p:nvSpPr>
        <p:spPr>
          <a:xfrm>
            <a:off x="518851" y="6051064"/>
            <a:ext cx="1124976" cy="400110"/>
          </a:xfrm>
          <a:prstGeom prst="rect">
            <a:avLst/>
          </a:prstGeom>
          <a:noFill/>
          <a:effectLst/>
        </p:spPr>
        <p:txBody>
          <a:bodyPr wrap="square">
            <a:spAutoFit/>
          </a:bodyPr>
          <a:lstStyle/>
          <a:p>
            <a:pPr algn="ctr"/>
            <a:r>
              <a:rPr lang="en-US" sz="1000">
                <a:solidFill>
                  <a:schemeClr val="tx1">
                    <a:lumMod val="50000"/>
                    <a:lumOff val="50000"/>
                  </a:schemeClr>
                </a:solidFill>
                <a:effectLst/>
              </a:rPr>
              <a:t>New project not yet tested</a:t>
            </a:r>
          </a:p>
        </p:txBody>
      </p:sp>
      <p:sp>
        <p:nvSpPr>
          <p:cNvPr id="33" name="ZoneTexte 32">
            <a:extLst>
              <a:ext uri="{FF2B5EF4-FFF2-40B4-BE49-F238E27FC236}">
                <a16:creationId xmlns:a16="http://schemas.microsoft.com/office/drawing/2014/main" id="{75F52B15-98DB-0164-7446-D0F6EE89CA8B}"/>
              </a:ext>
            </a:extLst>
          </p:cNvPr>
          <p:cNvSpPr txBox="1"/>
          <p:nvPr userDrawn="1"/>
        </p:nvSpPr>
        <p:spPr>
          <a:xfrm>
            <a:off x="2001965" y="6044918"/>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ongoing</a:t>
            </a:r>
          </a:p>
        </p:txBody>
      </p:sp>
      <p:sp>
        <p:nvSpPr>
          <p:cNvPr id="34" name="ZoneTexte 33">
            <a:extLst>
              <a:ext uri="{FF2B5EF4-FFF2-40B4-BE49-F238E27FC236}">
                <a16:creationId xmlns:a16="http://schemas.microsoft.com/office/drawing/2014/main" id="{34910791-A4C4-8C21-9FFF-1966715A3B35}"/>
              </a:ext>
            </a:extLst>
          </p:cNvPr>
          <p:cNvSpPr txBox="1"/>
          <p:nvPr userDrawn="1"/>
        </p:nvSpPr>
        <p:spPr>
          <a:xfrm>
            <a:off x="4978183" y="6044642"/>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Implemented on several sites</a:t>
            </a:r>
          </a:p>
        </p:txBody>
      </p:sp>
      <p:grpSp>
        <p:nvGrpSpPr>
          <p:cNvPr id="35" name="Groupe 34">
            <a:extLst>
              <a:ext uri="{FF2B5EF4-FFF2-40B4-BE49-F238E27FC236}">
                <a16:creationId xmlns:a16="http://schemas.microsoft.com/office/drawing/2014/main" id="{0F27E3FB-0D76-EF6D-CA46-9747F68F744F}"/>
              </a:ext>
            </a:extLst>
          </p:cNvPr>
          <p:cNvGrpSpPr/>
          <p:nvPr userDrawn="1"/>
        </p:nvGrpSpPr>
        <p:grpSpPr>
          <a:xfrm>
            <a:off x="2001965" y="5764742"/>
            <a:ext cx="1129974" cy="246796"/>
            <a:chOff x="4733663" y="1266791"/>
            <a:chExt cx="1468050" cy="246796"/>
          </a:xfrm>
        </p:grpSpPr>
        <p:sp>
          <p:nvSpPr>
            <p:cNvPr id="36" name="Rectangle 35">
              <a:extLst>
                <a:ext uri="{FF2B5EF4-FFF2-40B4-BE49-F238E27FC236}">
                  <a16:creationId xmlns:a16="http://schemas.microsoft.com/office/drawing/2014/main" id="{B9AE31F9-F439-7A06-2211-7603B01CE4D4}"/>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POC ongoing</a:t>
              </a:r>
            </a:p>
          </p:txBody>
        </p:sp>
        <p:sp>
          <p:nvSpPr>
            <p:cNvPr id="37" name="Rectangle 36">
              <a:extLst>
                <a:ext uri="{FF2B5EF4-FFF2-40B4-BE49-F238E27FC236}">
                  <a16:creationId xmlns:a16="http://schemas.microsoft.com/office/drawing/2014/main" id="{1FCBD1E1-F683-E75C-1848-4B282C54FAC8}"/>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38" name="Groupe 37">
            <a:extLst>
              <a:ext uri="{FF2B5EF4-FFF2-40B4-BE49-F238E27FC236}">
                <a16:creationId xmlns:a16="http://schemas.microsoft.com/office/drawing/2014/main" id="{E83F09FE-3D2F-6F1B-29D6-633DC99275AA}"/>
              </a:ext>
            </a:extLst>
          </p:cNvPr>
          <p:cNvGrpSpPr/>
          <p:nvPr userDrawn="1"/>
        </p:nvGrpSpPr>
        <p:grpSpPr>
          <a:xfrm>
            <a:off x="3490075" y="5768492"/>
            <a:ext cx="1129972" cy="246796"/>
            <a:chOff x="4733665" y="1266791"/>
            <a:chExt cx="1468048" cy="246796"/>
          </a:xfrm>
        </p:grpSpPr>
        <p:sp>
          <p:nvSpPr>
            <p:cNvPr id="39" name="Rectangle 38">
              <a:extLst>
                <a:ext uri="{FF2B5EF4-FFF2-40B4-BE49-F238E27FC236}">
                  <a16:creationId xmlns:a16="http://schemas.microsoft.com/office/drawing/2014/main" id="{F773865F-95AD-F687-98AA-B3A0CE8E6947}"/>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POC finalized</a:t>
              </a:r>
            </a:p>
          </p:txBody>
        </p:sp>
        <p:sp>
          <p:nvSpPr>
            <p:cNvPr id="40" name="Rectangle 39">
              <a:extLst>
                <a:ext uri="{FF2B5EF4-FFF2-40B4-BE49-F238E27FC236}">
                  <a16:creationId xmlns:a16="http://schemas.microsoft.com/office/drawing/2014/main" id="{95B0DAD8-517D-179E-4F3A-FD857D673543}"/>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41" name="Groupe 40">
            <a:extLst>
              <a:ext uri="{FF2B5EF4-FFF2-40B4-BE49-F238E27FC236}">
                <a16:creationId xmlns:a16="http://schemas.microsoft.com/office/drawing/2014/main" id="{9EFCADE9-526A-8381-0CE6-AE9BDB84CD23}"/>
              </a:ext>
            </a:extLst>
          </p:cNvPr>
          <p:cNvGrpSpPr/>
          <p:nvPr userDrawn="1"/>
        </p:nvGrpSpPr>
        <p:grpSpPr>
          <a:xfrm>
            <a:off x="4978184" y="5764466"/>
            <a:ext cx="1129972" cy="246796"/>
            <a:chOff x="4733665" y="1266791"/>
            <a:chExt cx="1468048" cy="246796"/>
          </a:xfrm>
        </p:grpSpPr>
        <p:sp>
          <p:nvSpPr>
            <p:cNvPr id="42" name="Rectangle 41">
              <a:extLst>
                <a:ext uri="{FF2B5EF4-FFF2-40B4-BE49-F238E27FC236}">
                  <a16:creationId xmlns:a16="http://schemas.microsoft.com/office/drawing/2014/main" id="{EEA43984-0094-488E-A67C-E94A803A267C}"/>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Pilot</a:t>
              </a:r>
            </a:p>
          </p:txBody>
        </p:sp>
        <p:sp>
          <p:nvSpPr>
            <p:cNvPr id="43" name="Rectangle 42">
              <a:extLst>
                <a:ext uri="{FF2B5EF4-FFF2-40B4-BE49-F238E27FC236}">
                  <a16:creationId xmlns:a16="http://schemas.microsoft.com/office/drawing/2014/main" id="{89D377C5-3AE8-2FD0-C53E-CB8C172039E2}"/>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44" name="ZoneTexte 43">
            <a:extLst>
              <a:ext uri="{FF2B5EF4-FFF2-40B4-BE49-F238E27FC236}">
                <a16:creationId xmlns:a16="http://schemas.microsoft.com/office/drawing/2014/main" id="{5A0F3073-DF7A-9468-CCD3-B779B1E04C8F}"/>
              </a:ext>
            </a:extLst>
          </p:cNvPr>
          <p:cNvSpPr txBox="1"/>
          <p:nvPr userDrawn="1"/>
        </p:nvSpPr>
        <p:spPr>
          <a:xfrm>
            <a:off x="3490074" y="6051064"/>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validated</a:t>
            </a:r>
          </a:p>
        </p:txBody>
      </p:sp>
      <p:sp>
        <p:nvSpPr>
          <p:cNvPr id="45" name="ZoneTexte 44">
            <a:extLst>
              <a:ext uri="{FF2B5EF4-FFF2-40B4-BE49-F238E27FC236}">
                <a16:creationId xmlns:a16="http://schemas.microsoft.com/office/drawing/2014/main" id="{F09D5C7E-379A-9EBE-B4D5-C0A56F869C33}"/>
              </a:ext>
            </a:extLst>
          </p:cNvPr>
          <p:cNvSpPr txBox="1"/>
          <p:nvPr userDrawn="1"/>
        </p:nvSpPr>
        <p:spPr>
          <a:xfrm>
            <a:off x="535671" y="2622753"/>
            <a:ext cx="1122743" cy="46166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Hardware, Software, Networks, Data, HRIS...</a:t>
            </a:r>
          </a:p>
        </p:txBody>
      </p:sp>
      <p:sp>
        <p:nvSpPr>
          <p:cNvPr id="46" name="ZoneTexte 45">
            <a:extLst>
              <a:ext uri="{FF2B5EF4-FFF2-40B4-BE49-F238E27FC236}">
                <a16:creationId xmlns:a16="http://schemas.microsoft.com/office/drawing/2014/main" id="{C104C100-A68E-0520-5C7C-71126F5A587A}"/>
              </a:ext>
            </a:extLst>
          </p:cNvPr>
          <p:cNvSpPr txBox="1"/>
          <p:nvPr userDrawn="1"/>
        </p:nvSpPr>
        <p:spPr>
          <a:xfrm>
            <a:off x="3504579" y="2632956"/>
            <a:ext cx="1130055" cy="707886"/>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Racks, Equipment (Handling, co-packing, transport), Wrapping machines,...</a:t>
            </a:r>
          </a:p>
        </p:txBody>
      </p:sp>
      <p:grpSp>
        <p:nvGrpSpPr>
          <p:cNvPr id="47" name="Groupe 46">
            <a:extLst>
              <a:ext uri="{FF2B5EF4-FFF2-40B4-BE49-F238E27FC236}">
                <a16:creationId xmlns:a16="http://schemas.microsoft.com/office/drawing/2014/main" id="{68F42B49-5AF8-82CB-E91F-517D16A3EF56}"/>
              </a:ext>
            </a:extLst>
          </p:cNvPr>
          <p:cNvGrpSpPr/>
          <p:nvPr userDrawn="1"/>
        </p:nvGrpSpPr>
        <p:grpSpPr>
          <a:xfrm>
            <a:off x="542247" y="3712749"/>
            <a:ext cx="1129972" cy="246796"/>
            <a:chOff x="4733665" y="1266791"/>
            <a:chExt cx="1468048" cy="246796"/>
          </a:xfrm>
        </p:grpSpPr>
        <p:sp>
          <p:nvSpPr>
            <p:cNvPr id="48" name="Rectangle 47">
              <a:extLst>
                <a:ext uri="{FF2B5EF4-FFF2-40B4-BE49-F238E27FC236}">
                  <a16:creationId xmlns:a16="http://schemas.microsoft.com/office/drawing/2014/main" id="{3C39EBF0-3F3A-B647-1058-365A71338E5D}"/>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Other</a:t>
              </a:r>
            </a:p>
          </p:txBody>
        </p:sp>
        <p:sp>
          <p:nvSpPr>
            <p:cNvPr id="49" name="Rectangle 48">
              <a:extLst>
                <a:ext uri="{FF2B5EF4-FFF2-40B4-BE49-F238E27FC236}">
                  <a16:creationId xmlns:a16="http://schemas.microsoft.com/office/drawing/2014/main" id="{87F7685B-69C7-6CD9-8886-A771525A4A87}"/>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59" name="Espace réservé du texte 40">
            <a:extLst>
              <a:ext uri="{FF2B5EF4-FFF2-40B4-BE49-F238E27FC236}">
                <a16:creationId xmlns:a16="http://schemas.microsoft.com/office/drawing/2014/main" id="{FF140FB1-F80C-D55B-C1D1-CE727BD515A4}"/>
              </a:ext>
            </a:extLst>
          </p:cNvPr>
          <p:cNvSpPr>
            <a:spLocks noGrp="1"/>
          </p:cNvSpPr>
          <p:nvPr>
            <p:ph type="body" sz="quarter" idx="42" hasCustomPrompt="1"/>
          </p:nvPr>
        </p:nvSpPr>
        <p:spPr>
          <a:xfrm>
            <a:off x="2341519" y="3662116"/>
            <a:ext cx="3531508" cy="338555"/>
          </a:xfrm>
        </p:spPr>
        <p:txBody>
          <a:bodyPr lIns="72000" tIns="72000" rIns="72000" bIns="72000" anchor="ctr">
            <a:noAutofit/>
          </a:bodyPr>
          <a:lstStyle>
            <a:lvl1pPr marL="0" indent="0">
              <a:buNone/>
              <a:defRPr lang="en-US" sz="12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0" name="Espace réservé du texte 40">
            <a:extLst>
              <a:ext uri="{FF2B5EF4-FFF2-40B4-BE49-F238E27FC236}">
                <a16:creationId xmlns:a16="http://schemas.microsoft.com/office/drawing/2014/main" id="{CCE6596A-CAEF-642B-A228-4FD9C9DFA3CE}"/>
              </a:ext>
            </a:extLst>
          </p:cNvPr>
          <p:cNvSpPr>
            <a:spLocks noGrp="1"/>
          </p:cNvSpPr>
          <p:nvPr>
            <p:ph type="body" sz="quarter" idx="43" hasCustomPrompt="1"/>
          </p:nvPr>
        </p:nvSpPr>
        <p:spPr>
          <a:xfrm>
            <a:off x="2031137" y="2359989"/>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2" name="Espace réservé du texte 40">
            <a:extLst>
              <a:ext uri="{FF2B5EF4-FFF2-40B4-BE49-F238E27FC236}">
                <a16:creationId xmlns:a16="http://schemas.microsoft.com/office/drawing/2014/main" id="{84F4616F-1B1A-4628-83B1-1FE7AE4AF012}"/>
              </a:ext>
            </a:extLst>
          </p:cNvPr>
          <p:cNvSpPr>
            <a:spLocks noGrp="1"/>
          </p:cNvSpPr>
          <p:nvPr>
            <p:ph type="body" sz="quarter" idx="44" hasCustomPrompt="1"/>
          </p:nvPr>
        </p:nvSpPr>
        <p:spPr>
          <a:xfrm>
            <a:off x="541965" y="2363682"/>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3" name="Espace réservé du texte 40">
            <a:extLst>
              <a:ext uri="{FF2B5EF4-FFF2-40B4-BE49-F238E27FC236}">
                <a16:creationId xmlns:a16="http://schemas.microsoft.com/office/drawing/2014/main" id="{CDDA4F72-559D-E9E7-D195-7DCE945F29E9}"/>
              </a:ext>
            </a:extLst>
          </p:cNvPr>
          <p:cNvSpPr>
            <a:spLocks noGrp="1"/>
          </p:cNvSpPr>
          <p:nvPr>
            <p:ph type="body" sz="quarter" idx="45" hasCustomPrompt="1"/>
          </p:nvPr>
        </p:nvSpPr>
        <p:spPr>
          <a:xfrm>
            <a:off x="3519247" y="2362410"/>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4" name="Espace réservé du texte 40">
            <a:extLst>
              <a:ext uri="{FF2B5EF4-FFF2-40B4-BE49-F238E27FC236}">
                <a16:creationId xmlns:a16="http://schemas.microsoft.com/office/drawing/2014/main" id="{D5E6BF23-F730-4453-84ED-3353D301286C}"/>
              </a:ext>
            </a:extLst>
          </p:cNvPr>
          <p:cNvSpPr>
            <a:spLocks noGrp="1"/>
          </p:cNvSpPr>
          <p:nvPr>
            <p:ph type="body" sz="quarter" idx="46" hasCustomPrompt="1"/>
          </p:nvPr>
        </p:nvSpPr>
        <p:spPr>
          <a:xfrm>
            <a:off x="5007356" y="2363682"/>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5" name="Espace réservé du texte 40">
            <a:extLst>
              <a:ext uri="{FF2B5EF4-FFF2-40B4-BE49-F238E27FC236}">
                <a16:creationId xmlns:a16="http://schemas.microsoft.com/office/drawing/2014/main" id="{3C66CF06-03CB-B8BA-F79D-F47E2A4064AC}"/>
              </a:ext>
            </a:extLst>
          </p:cNvPr>
          <p:cNvSpPr>
            <a:spLocks noGrp="1"/>
          </p:cNvSpPr>
          <p:nvPr>
            <p:ph type="body" sz="quarter" idx="47" hasCustomPrompt="1"/>
          </p:nvPr>
        </p:nvSpPr>
        <p:spPr>
          <a:xfrm>
            <a:off x="554449" y="3729487"/>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6" name="Espace réservé du texte 40">
            <a:extLst>
              <a:ext uri="{FF2B5EF4-FFF2-40B4-BE49-F238E27FC236}">
                <a16:creationId xmlns:a16="http://schemas.microsoft.com/office/drawing/2014/main" id="{78DBC9F6-2C1C-B467-33FA-C8A8912D4D18}"/>
              </a:ext>
            </a:extLst>
          </p:cNvPr>
          <p:cNvSpPr>
            <a:spLocks noGrp="1"/>
          </p:cNvSpPr>
          <p:nvPr>
            <p:ph type="body" sz="quarter" idx="48" hasCustomPrompt="1"/>
          </p:nvPr>
        </p:nvSpPr>
        <p:spPr>
          <a:xfrm>
            <a:off x="527000"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7" name="Espace réservé du texte 40">
            <a:extLst>
              <a:ext uri="{FF2B5EF4-FFF2-40B4-BE49-F238E27FC236}">
                <a16:creationId xmlns:a16="http://schemas.microsoft.com/office/drawing/2014/main" id="{01259AFE-8201-2033-323F-41C6DCA7876D}"/>
              </a:ext>
            </a:extLst>
          </p:cNvPr>
          <p:cNvSpPr>
            <a:spLocks noGrp="1"/>
          </p:cNvSpPr>
          <p:nvPr>
            <p:ph type="body" sz="quarter" idx="49" hasCustomPrompt="1"/>
          </p:nvPr>
        </p:nvSpPr>
        <p:spPr>
          <a:xfrm>
            <a:off x="2016552"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8" name="Espace réservé du texte 40">
            <a:extLst>
              <a:ext uri="{FF2B5EF4-FFF2-40B4-BE49-F238E27FC236}">
                <a16:creationId xmlns:a16="http://schemas.microsoft.com/office/drawing/2014/main" id="{B8614F58-DD32-C328-6EED-644FE12455D3}"/>
              </a:ext>
            </a:extLst>
          </p:cNvPr>
          <p:cNvSpPr>
            <a:spLocks noGrp="1"/>
          </p:cNvSpPr>
          <p:nvPr>
            <p:ph type="body" sz="quarter" idx="50" hasCustomPrompt="1"/>
          </p:nvPr>
        </p:nvSpPr>
        <p:spPr>
          <a:xfrm>
            <a:off x="3506104"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9" name="Espace réservé du texte 40">
            <a:extLst>
              <a:ext uri="{FF2B5EF4-FFF2-40B4-BE49-F238E27FC236}">
                <a16:creationId xmlns:a16="http://schemas.microsoft.com/office/drawing/2014/main" id="{E047B464-8A9F-EF5E-B7EF-337ED64DBCCA}"/>
              </a:ext>
            </a:extLst>
          </p:cNvPr>
          <p:cNvSpPr>
            <a:spLocks noGrp="1"/>
          </p:cNvSpPr>
          <p:nvPr>
            <p:ph type="body" sz="quarter" idx="51" hasCustomPrompt="1"/>
          </p:nvPr>
        </p:nvSpPr>
        <p:spPr>
          <a:xfrm>
            <a:off x="4995656"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pic>
        <p:nvPicPr>
          <p:cNvPr id="70" name="Image 69">
            <a:extLst>
              <a:ext uri="{FF2B5EF4-FFF2-40B4-BE49-F238E27FC236}">
                <a16:creationId xmlns:a16="http://schemas.microsoft.com/office/drawing/2014/main" id="{867FCACA-7682-AAD4-E5C5-468203B54B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147636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 small image | vert. logo">
    <p:bg>
      <p:bgRef idx="1001">
        <a:schemeClr val="bg1"/>
      </p:bgRef>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8A0199DB-E7D8-5ABB-9212-57476B552BEA}"/>
              </a:ext>
            </a:extLst>
          </p:cNvPr>
          <p:cNvSpPr/>
          <p:nvPr userDrawn="1"/>
        </p:nvSpPr>
        <p:spPr>
          <a:xfrm rot="161556">
            <a:off x="7075706" y="-112927"/>
            <a:ext cx="5263794" cy="7082065"/>
          </a:xfrm>
          <a:custGeom>
            <a:avLst/>
            <a:gdLst>
              <a:gd name="connsiteX0" fmla="*/ 260945 w 5263794"/>
              <a:gd name="connsiteY0" fmla="*/ 220642 h 7082065"/>
              <a:gd name="connsiteX1" fmla="*/ 4952507 w 5263794"/>
              <a:gd name="connsiteY1" fmla="*/ 0 h 7082065"/>
              <a:gd name="connsiteX2" fmla="*/ 5263794 w 5263794"/>
              <a:gd name="connsiteY2" fmla="*/ 6618981 h 7082065"/>
              <a:gd name="connsiteX3" fmla="*/ 5263794 w 5263794"/>
              <a:gd name="connsiteY3" fmla="*/ 6850940 h 7082065"/>
              <a:gd name="connsiteX4" fmla="*/ 349307 w 5263794"/>
              <a:gd name="connsiteY4" fmla="*/ 7082065 h 7082065"/>
              <a:gd name="connsiteX5" fmla="*/ 313616 w 5263794"/>
              <a:gd name="connsiteY5" fmla="*/ 6954002 h 7082065"/>
              <a:gd name="connsiteX6" fmla="*/ 0 w 5263794"/>
              <a:gd name="connsiteY6" fmla="*/ 3470255 h 7082065"/>
              <a:gd name="connsiteX7" fmla="*/ 245816 w 5263794"/>
              <a:gd name="connsiteY7" fmla="*/ 293488 h 7082065"/>
              <a:gd name="connsiteX8" fmla="*/ 260945 w 5263794"/>
              <a:gd name="connsiteY8" fmla="*/ 220642 h 70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3794" h="7082065">
                <a:moveTo>
                  <a:pt x="260945" y="220642"/>
                </a:moveTo>
                <a:lnTo>
                  <a:pt x="4952507" y="0"/>
                </a:lnTo>
                <a:lnTo>
                  <a:pt x="5263794" y="6618981"/>
                </a:lnTo>
                <a:lnTo>
                  <a:pt x="5263794" y="6850940"/>
                </a:lnTo>
                <a:lnTo>
                  <a:pt x="349307" y="7082065"/>
                </a:lnTo>
                <a:lnTo>
                  <a:pt x="313616" y="6954002"/>
                </a:lnTo>
                <a:cubicBezTo>
                  <a:pt x="124403" y="6199005"/>
                  <a:pt x="0" y="4920436"/>
                  <a:pt x="0" y="3470255"/>
                </a:cubicBezTo>
                <a:cubicBezTo>
                  <a:pt x="0" y="2201347"/>
                  <a:pt x="95246" y="1063829"/>
                  <a:pt x="245816" y="293488"/>
                </a:cubicBezTo>
                <a:lnTo>
                  <a:pt x="260945" y="220642"/>
                </a:lnTo>
                <a:close/>
              </a:path>
            </a:pathLst>
          </a:custGeom>
          <a:gradFill flip="none" rotWithShape="1">
            <a:gsLst>
              <a:gs pos="0">
                <a:schemeClr val="accent2">
                  <a:lumMod val="67000"/>
                </a:schemeClr>
              </a:gs>
              <a:gs pos="22000">
                <a:schemeClr val="tx2"/>
              </a:gs>
              <a:gs pos="89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err="1"/>
          </a:p>
        </p:txBody>
      </p:sp>
      <p:sp>
        <p:nvSpPr>
          <p:cNvPr id="24" name="Forme libre : forme 23">
            <a:extLst>
              <a:ext uri="{FF2B5EF4-FFF2-40B4-BE49-F238E27FC236}">
                <a16:creationId xmlns:a16="http://schemas.microsoft.com/office/drawing/2014/main" id="{C7632510-529A-433C-4D7D-3AB063B882A7}"/>
              </a:ext>
            </a:extLst>
          </p:cNvPr>
          <p:cNvSpPr/>
          <p:nvPr userDrawn="1"/>
        </p:nvSpPr>
        <p:spPr>
          <a:xfrm rot="161556">
            <a:off x="12186546" y="6626424"/>
            <a:ext cx="10885" cy="231959"/>
          </a:xfrm>
          <a:custGeom>
            <a:avLst/>
            <a:gdLst>
              <a:gd name="connsiteX0" fmla="*/ 0 w 10885"/>
              <a:gd name="connsiteY0" fmla="*/ 0 h 231959"/>
              <a:gd name="connsiteX1" fmla="*/ 10885 w 10885"/>
              <a:gd name="connsiteY1" fmla="*/ 231447 h 231959"/>
              <a:gd name="connsiteX2" fmla="*/ 0 w 10885"/>
              <a:gd name="connsiteY2" fmla="*/ 231959 h 231959"/>
              <a:gd name="connsiteX3" fmla="*/ 0 w 10885"/>
              <a:gd name="connsiteY3" fmla="*/ 0 h 231959"/>
            </a:gdLst>
            <a:ahLst/>
            <a:cxnLst>
              <a:cxn ang="0">
                <a:pos x="connsiteX0" y="connsiteY0"/>
              </a:cxn>
              <a:cxn ang="0">
                <a:pos x="connsiteX1" y="connsiteY1"/>
              </a:cxn>
              <a:cxn ang="0">
                <a:pos x="connsiteX2" y="connsiteY2"/>
              </a:cxn>
              <a:cxn ang="0">
                <a:pos x="connsiteX3" y="connsiteY3"/>
              </a:cxn>
            </a:cxnLst>
            <a:rect l="l" t="t" r="r" b="b"/>
            <a:pathLst>
              <a:path w="10885" h="231959">
                <a:moveTo>
                  <a:pt x="0" y="0"/>
                </a:moveTo>
                <a:lnTo>
                  <a:pt x="10885" y="231447"/>
                </a:lnTo>
                <a:lnTo>
                  <a:pt x="0" y="231959"/>
                </a:lnTo>
                <a:lnTo>
                  <a:pt x="0" y="0"/>
                </a:lnTo>
                <a:close/>
              </a:path>
            </a:pathLst>
          </a:custGeom>
          <a:gradFill flip="none" rotWithShape="1">
            <a:gsLst>
              <a:gs pos="0">
                <a:schemeClr val="accent2">
                  <a:lumMod val="67000"/>
                </a:schemeClr>
              </a:gs>
              <a:gs pos="22000">
                <a:schemeClr val="tx2"/>
              </a:gs>
              <a:gs pos="89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err="1"/>
          </a:p>
        </p:txBody>
      </p:sp>
      <p:pic>
        <p:nvPicPr>
          <p:cNvPr id="27" name="Graphique 26">
            <a:extLst>
              <a:ext uri="{FF2B5EF4-FFF2-40B4-BE49-F238E27FC236}">
                <a16:creationId xmlns:a16="http://schemas.microsoft.com/office/drawing/2014/main" id="{617688A8-008D-8D72-81DD-775C18FBC12D}"/>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2" t="-3712" r="47539" b="61920"/>
          <a:stretch/>
        </p:blipFill>
        <p:spPr>
          <a:xfrm flipH="1" flipV="1">
            <a:off x="-1" y="2242142"/>
            <a:ext cx="4453553" cy="4448196"/>
          </a:xfrm>
          <a:prstGeom prst="rect">
            <a:avLst/>
          </a:prstGeom>
        </p:spPr>
      </p:pic>
      <p:cxnSp>
        <p:nvCxnSpPr>
          <p:cNvPr id="16" name="Connecteur droit 15">
            <a:extLst>
              <a:ext uri="{FF2B5EF4-FFF2-40B4-BE49-F238E27FC236}">
                <a16:creationId xmlns:a16="http://schemas.microsoft.com/office/drawing/2014/main" id="{92BCF3E4-F819-8E52-849F-274EB8289FA7}"/>
              </a:ext>
            </a:extLst>
          </p:cNvPr>
          <p:cNvCxnSpPr>
            <a:cxnSpLocks/>
          </p:cNvCxnSpPr>
          <p:nvPr userDrawn="1"/>
        </p:nvCxnSpPr>
        <p:spPr>
          <a:xfrm>
            <a:off x="632809" y="4210631"/>
            <a:ext cx="395922" cy="0"/>
          </a:xfrm>
          <a:prstGeom prst="line">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C761C861-9FB3-4A2D-8830-B282EE488F99}"/>
              </a:ext>
            </a:extLst>
          </p:cNvPr>
          <p:cNvSpPr>
            <a:spLocks noGrp="1"/>
          </p:cNvSpPr>
          <p:nvPr>
            <p:ph type="title" hasCustomPrompt="1"/>
          </p:nvPr>
        </p:nvSpPr>
        <p:spPr>
          <a:xfrm>
            <a:off x="579438" y="1975768"/>
            <a:ext cx="6268236" cy="1444781"/>
          </a:xfrm>
          <a:effectLst/>
        </p:spPr>
        <p:txBody>
          <a:bodyPr lIns="0" tIns="0" rIns="0" bIns="0" anchor="b"/>
          <a:lstStyle>
            <a:lvl1pPr>
              <a:lnSpc>
                <a:spcPct val="100000"/>
              </a:lnSpc>
              <a:defRPr sz="4800" b="1" i="0" u="none" strike="noStrike">
                <a:solidFill>
                  <a:schemeClr val="accent1">
                    <a:lumMod val="100000"/>
                  </a:schemeClr>
                </a:solidFill>
                <a:latin typeface="Bahnschrift" panose="020B0502040204020203" pitchFamily="34" charset="0"/>
              </a:defRPr>
            </a:lvl1pPr>
          </a:lstStyle>
          <a:p>
            <a:r>
              <a:rPr lang="en-US"/>
              <a:t>Click to add title</a:t>
            </a:r>
          </a:p>
        </p:txBody>
      </p:sp>
      <p:sp>
        <p:nvSpPr>
          <p:cNvPr id="26" name="Subtitle 2">
            <a:extLst>
              <a:ext uri="{FF2B5EF4-FFF2-40B4-BE49-F238E27FC236}">
                <a16:creationId xmlns:a16="http://schemas.microsoft.com/office/drawing/2014/main" id="{183E8090-5E21-4E51-AD03-98755F547D6E}"/>
              </a:ext>
            </a:extLst>
          </p:cNvPr>
          <p:cNvSpPr>
            <a:spLocks noGrp="1"/>
          </p:cNvSpPr>
          <p:nvPr>
            <p:ph type="subTitle" idx="1" hasCustomPrompt="1"/>
          </p:nvPr>
        </p:nvSpPr>
        <p:spPr>
          <a:xfrm>
            <a:off x="579439" y="3420547"/>
            <a:ext cx="6268236" cy="601664"/>
          </a:xfrm>
          <a:effectLst/>
        </p:spPr>
        <p:txBody>
          <a:bodyPr anchor="b">
            <a:noAutofit/>
          </a:bodyPr>
          <a:lstStyle>
            <a:lvl1pPr marL="0" indent="0" algn="l">
              <a:spcBef>
                <a:spcPts val="0"/>
              </a:spcBef>
              <a:buFont typeface="Arial" panose="020B0604020202020204" pitchFamily="34" charset="0"/>
              <a:buChar char="​"/>
              <a:defRPr sz="2800" b="0" i="0" u="none" strike="noStrike">
                <a:solidFill>
                  <a:schemeClr val="accent1">
                    <a:lumMod val="100000"/>
                  </a:schemeClr>
                </a:solidFill>
                <a:latin typeface="Bahnschrift" panose="020B0502040204020203" pitchFamily="34" charset="0"/>
              </a:defRPr>
            </a:lvl1pPr>
            <a:lvl2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2pPr>
            <a:lvl3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3pPr>
            <a:lvl4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4pPr>
            <a:lvl5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5pPr>
            <a:lvl6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6pPr>
            <a:lvl7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7pPr>
            <a:lvl8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8pPr>
            <a:lvl9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9pPr>
          </a:lstStyle>
          <a:p>
            <a:r>
              <a:rPr lang="en-US"/>
              <a:t>Click to add subtitle</a:t>
            </a:r>
          </a:p>
        </p:txBody>
      </p:sp>
      <p:sp>
        <p:nvSpPr>
          <p:cNvPr id="30" name="Espace réservé du texte 41">
            <a:extLst>
              <a:ext uri="{FF2B5EF4-FFF2-40B4-BE49-F238E27FC236}">
                <a16:creationId xmlns:a16="http://schemas.microsoft.com/office/drawing/2014/main" id="{BA71B36A-617B-4455-BAF9-D56BC8506149}"/>
              </a:ext>
            </a:extLst>
          </p:cNvPr>
          <p:cNvSpPr>
            <a:spLocks noGrp="1"/>
          </p:cNvSpPr>
          <p:nvPr>
            <p:ph type="body" sz="quarter" idx="10" hasCustomPrompt="1"/>
          </p:nvPr>
        </p:nvSpPr>
        <p:spPr>
          <a:xfrm>
            <a:off x="579437" y="4367468"/>
            <a:ext cx="6268235" cy="474692"/>
          </a:xfrm>
          <a:effectLst/>
        </p:spPr>
        <p:txBody>
          <a:bodyPr>
            <a:noAutofit/>
          </a:bodyPr>
          <a:lstStyle>
            <a:lvl1pPr marL="0" indent="0">
              <a:buNone/>
              <a:defRPr sz="1600" b="0" i="0" u="none" strike="noStrike" cap="all" baseline="0">
                <a:solidFill>
                  <a:schemeClr val="accent1">
                    <a:lumMod val="100000"/>
                  </a:schemeClr>
                </a:solidFill>
                <a:latin typeface="Segoe UI Semilight" panose="020B0402040204020203" pitchFamily="34" charset="0"/>
              </a:defRPr>
            </a:lvl1pPr>
            <a:lvl2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2pPr>
            <a:lvl3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3pPr>
            <a:lvl4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4pPr>
            <a:lvl5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5pPr>
            <a:lvl6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6pPr>
            <a:lvl7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7pPr>
            <a:lvl8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8pPr>
            <a:lvl9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9pPr>
          </a:lstStyle>
          <a:p>
            <a:pPr lvl="0"/>
            <a:r>
              <a:rPr lang="en-US"/>
              <a:t>DATE</a:t>
            </a:r>
          </a:p>
        </p:txBody>
      </p:sp>
      <p:sp>
        <p:nvSpPr>
          <p:cNvPr id="20" name="Espace réservé pour une image  19">
            <a:extLst>
              <a:ext uri="{FF2B5EF4-FFF2-40B4-BE49-F238E27FC236}">
                <a16:creationId xmlns:a16="http://schemas.microsoft.com/office/drawing/2014/main" id="{26093B41-00FF-637E-5BA9-292E15C16A79}"/>
              </a:ext>
            </a:extLst>
          </p:cNvPr>
          <p:cNvSpPr>
            <a:spLocks noGrp="1"/>
          </p:cNvSpPr>
          <p:nvPr>
            <p:ph type="pic" sz="quarter" idx="15"/>
          </p:nvPr>
        </p:nvSpPr>
        <p:spPr>
          <a:xfrm>
            <a:off x="7229856" y="1"/>
            <a:ext cx="4962144" cy="6858001"/>
          </a:xfrm>
          <a:custGeom>
            <a:avLst/>
            <a:gdLst>
              <a:gd name="connsiteX0" fmla="*/ 336026 w 4962144"/>
              <a:gd name="connsiteY0" fmla="*/ 0 h 6858001"/>
              <a:gd name="connsiteX1" fmla="*/ 1005095 w 4962144"/>
              <a:gd name="connsiteY1" fmla="*/ 0 h 6858001"/>
              <a:gd name="connsiteX2" fmla="*/ 1005095 w 4962144"/>
              <a:gd name="connsiteY2" fmla="*/ 1 h 6858001"/>
              <a:gd name="connsiteX3" fmla="*/ 4962144 w 4962144"/>
              <a:gd name="connsiteY3" fmla="*/ 1 h 6858001"/>
              <a:gd name="connsiteX4" fmla="*/ 4962144 w 4962144"/>
              <a:gd name="connsiteY4" fmla="*/ 6858001 h 6858001"/>
              <a:gd name="connsiteX5" fmla="*/ 1005095 w 4962144"/>
              <a:gd name="connsiteY5" fmla="*/ 6858001 h 6858001"/>
              <a:gd name="connsiteX6" fmla="*/ 336026 w 4962144"/>
              <a:gd name="connsiteY6" fmla="*/ 6858001 h 6858001"/>
              <a:gd name="connsiteX7" fmla="*/ 295644 w 4962144"/>
              <a:gd name="connsiteY7" fmla="*/ 6713106 h 6858001"/>
              <a:gd name="connsiteX8" fmla="*/ 0 w 4962144"/>
              <a:gd name="connsiteY8" fmla="*/ 3429001 h 6858001"/>
              <a:gd name="connsiteX9" fmla="*/ 295644 w 4962144"/>
              <a:gd name="connsiteY9" fmla="*/ 14489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144" h="6858001">
                <a:moveTo>
                  <a:pt x="336026" y="0"/>
                </a:moveTo>
                <a:lnTo>
                  <a:pt x="1005095" y="0"/>
                </a:lnTo>
                <a:lnTo>
                  <a:pt x="1005095" y="1"/>
                </a:lnTo>
                <a:lnTo>
                  <a:pt x="4962144" y="1"/>
                </a:lnTo>
                <a:lnTo>
                  <a:pt x="4962144" y="6858001"/>
                </a:lnTo>
                <a:lnTo>
                  <a:pt x="1005095" y="6858001"/>
                </a:lnTo>
                <a:lnTo>
                  <a:pt x="336026" y="6858001"/>
                </a:lnTo>
                <a:lnTo>
                  <a:pt x="295644" y="6713106"/>
                </a:lnTo>
                <a:cubicBezTo>
                  <a:pt x="117274" y="6001376"/>
                  <a:pt x="0" y="4796077"/>
                  <a:pt x="0" y="3429001"/>
                </a:cubicBezTo>
                <a:cubicBezTo>
                  <a:pt x="0" y="2061926"/>
                  <a:pt x="117274" y="856626"/>
                  <a:pt x="295644" y="144896"/>
                </a:cubicBezTo>
                <a:close/>
              </a:path>
            </a:pathLst>
          </a:custGeom>
          <a:solidFill>
            <a:schemeClr val="accent3"/>
          </a:solidFill>
        </p:spPr>
        <p:txBody>
          <a:bodyPr wrap="square">
            <a:noAutofit/>
          </a:bodyPr>
          <a:lstStyle>
            <a:lvl1pPr>
              <a:defRPr>
                <a:noFill/>
              </a:defRPr>
            </a:lvl1pPr>
          </a:lstStyle>
          <a:p>
            <a:endParaRPr lang="fr-FR"/>
          </a:p>
        </p:txBody>
      </p:sp>
      <p:sp>
        <p:nvSpPr>
          <p:cNvPr id="5" name="Espace réservé pour une image  4">
            <a:extLst>
              <a:ext uri="{FF2B5EF4-FFF2-40B4-BE49-F238E27FC236}">
                <a16:creationId xmlns:a16="http://schemas.microsoft.com/office/drawing/2014/main" id="{CFDFFD64-B74E-D8A4-9BBE-86758AADC4E2}"/>
              </a:ext>
            </a:extLst>
          </p:cNvPr>
          <p:cNvSpPr>
            <a:spLocks noGrp="1"/>
          </p:cNvSpPr>
          <p:nvPr>
            <p:ph type="pic" sz="quarter" idx="16"/>
          </p:nvPr>
        </p:nvSpPr>
        <p:spPr>
          <a:xfrm>
            <a:off x="2895600" y="969963"/>
            <a:ext cx="609600" cy="650875"/>
          </a:xfrm>
        </p:spPr>
        <p:txBody>
          <a:bodyPr/>
          <a:lstStyle/>
          <a:p>
            <a:endParaRPr lang="fr-FR"/>
          </a:p>
        </p:txBody>
      </p:sp>
    </p:spTree>
    <p:custDataLst>
      <p:tags r:id="rId1"/>
    </p:custDataLst>
    <p:extLst>
      <p:ext uri="{BB962C8B-B14F-4D97-AF65-F5344CB8AC3E}">
        <p14:creationId xmlns:p14="http://schemas.microsoft.com/office/powerpoint/2010/main" val="45408786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 Subsection | hor. logo">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2F38F47-C921-BB85-101F-7AD3C6F9FDDF}"/>
              </a:ext>
            </a:extLst>
          </p:cNvPr>
          <p:cNvSpPr/>
          <p:nvPr userDrawn="1"/>
        </p:nvSpPr>
        <p:spPr>
          <a:xfrm>
            <a:off x="425229" y="844949"/>
            <a:ext cx="4511020" cy="4511443"/>
          </a:xfrm>
          <a:prstGeom prst="ellipse">
            <a:avLst/>
          </a:prstGeom>
          <a:gradFill>
            <a:gsLst>
              <a:gs pos="0">
                <a:schemeClr val="tx2"/>
              </a:gs>
              <a:gs pos="100000">
                <a:schemeClr val="bg2"/>
              </a:gs>
            </a:gsLst>
            <a:lin ang="5400000" scaled="1"/>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oAutofit/>
          </a:bodyPr>
          <a:lstStyle/>
          <a:p>
            <a:pPr algn="l">
              <a:buClr>
                <a:schemeClr val="accent4"/>
              </a:buClr>
            </a:pPr>
            <a:endParaRPr lang="en-US" sz="1200" err="1">
              <a:solidFill>
                <a:schemeClr val="bg1">
                  <a:lumMod val="100000"/>
                </a:schemeClr>
              </a:solidFill>
              <a:latin typeface="Segoe UI Semilight" panose="020B0402040204020203" pitchFamily="34" charset="0"/>
            </a:endParaRPr>
          </a:p>
        </p:txBody>
      </p:sp>
      <p:pic>
        <p:nvPicPr>
          <p:cNvPr id="17" name="Graphique 16">
            <a:extLst>
              <a:ext uri="{FF2B5EF4-FFF2-40B4-BE49-F238E27FC236}">
                <a16:creationId xmlns:a16="http://schemas.microsoft.com/office/drawing/2014/main" id="{2A921758-2357-E2E4-7B6A-D082EAFFCDA3}"/>
              </a:ext>
            </a:extLst>
          </p:cNvPr>
          <p:cNvPicPr>
            <a:picLocks noGrp="1" noRot="1" noChangeAspect="1" noMove="1" noResize="1" noEditPoints="1" noAdjustHandles="1" noChangeArrowheads="1" noChangeShapeType="1" noCrop="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18" name="Graphique 17">
            <a:extLst>
              <a:ext uri="{FF2B5EF4-FFF2-40B4-BE49-F238E27FC236}">
                <a16:creationId xmlns:a16="http://schemas.microsoft.com/office/drawing/2014/main" id="{DA05AF54-C2F8-B447-E830-1EC08F33AC0E}"/>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3" name="Espace réservé pour une image  2">
            <a:extLst>
              <a:ext uri="{FF2B5EF4-FFF2-40B4-BE49-F238E27FC236}">
                <a16:creationId xmlns:a16="http://schemas.microsoft.com/office/drawing/2014/main" id="{E0FD4F7F-6DD8-9D49-9E21-5D29466BC079}"/>
              </a:ext>
            </a:extLst>
          </p:cNvPr>
          <p:cNvSpPr>
            <a:spLocks noGrp="1"/>
          </p:cNvSpPr>
          <p:nvPr>
            <p:ph type="pic" sz="quarter" idx="12" hasCustomPrompt="1"/>
          </p:nvPr>
        </p:nvSpPr>
        <p:spPr>
          <a:xfrm>
            <a:off x="437202" y="844949"/>
            <a:ext cx="4406468" cy="4406468"/>
          </a:xfrm>
          <a:prstGeom prst="ellipse">
            <a:avLst/>
          </a:prstGeom>
          <a:solidFill>
            <a:schemeClr val="accent3"/>
          </a:solidFill>
          <a:effectLst/>
        </p:spPr>
        <p:txBody>
          <a:bodyPr tIns="720000" anchor="ctr" anchorCtr="1"/>
          <a:lstStyle>
            <a:lvl1pPr marL="0" indent="0" algn="ctr">
              <a:buNone/>
              <a:defRPr>
                <a:solidFill>
                  <a:schemeClr val="bg1"/>
                </a:solidFill>
              </a:defRPr>
            </a:lvl1pPr>
          </a:lstStyle>
          <a:p>
            <a:pPr marL="87313" marR="0" lvl="0" indent="-87313" algn="ctr" defTabSz="914400" rtl="0" eaLnBrk="1" fontAlgn="auto" latinLnBrk="0" hangingPunct="1">
              <a:lnSpc>
                <a:spcPct val="100000"/>
              </a:lnSpc>
              <a:spcBef>
                <a:spcPts val="3000"/>
              </a:spcBef>
              <a:spcAft>
                <a:spcPts val="0"/>
              </a:spcAft>
              <a:buClrTx/>
              <a:buSzTx/>
              <a:buFont typeface="Malgun Gothic" panose="020B0503020000020004" pitchFamily="34" charset="-127"/>
              <a:buChar char="​"/>
              <a:tabLst/>
              <a:defRPr/>
            </a:pPr>
            <a:r>
              <a:rPr lang="en-US" sz="1800"/>
              <a:t>Click icon to add picture</a:t>
            </a:r>
          </a:p>
        </p:txBody>
      </p:sp>
      <p:cxnSp>
        <p:nvCxnSpPr>
          <p:cNvPr id="4" name="Connecteur droit 3">
            <a:extLst>
              <a:ext uri="{FF2B5EF4-FFF2-40B4-BE49-F238E27FC236}">
                <a16:creationId xmlns:a16="http://schemas.microsoft.com/office/drawing/2014/main" id="{38331C31-6630-E8B7-688D-0F53468FB2EF}"/>
              </a:ext>
            </a:extLst>
          </p:cNvPr>
          <p:cNvCxnSpPr>
            <a:cxnSpLocks/>
          </p:cNvCxnSpPr>
          <p:nvPr userDrawn="1"/>
        </p:nvCxnSpPr>
        <p:spPr>
          <a:xfrm flipV="1">
            <a:off x="5274778" y="1892300"/>
            <a:ext cx="0" cy="4965700"/>
          </a:xfrm>
          <a:prstGeom prst="line">
            <a:avLst/>
          </a:prstGeom>
          <a:ln w="19050" cap="rnd" cmpd="sng" algn="ctr">
            <a:gradFill flip="none" rotWithShape="1">
              <a:gsLst>
                <a:gs pos="0">
                  <a:schemeClr val="tx2"/>
                </a:gs>
                <a:gs pos="100000">
                  <a:schemeClr val="bg2"/>
                </a:gs>
              </a:gsLst>
              <a:lin ang="5400000" scaled="1"/>
              <a:tileRect/>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A1C31873-3E9F-65A7-1561-678A4DA175E7}"/>
              </a:ext>
            </a:extLst>
          </p:cNvPr>
          <p:cNvGrpSpPr/>
          <p:nvPr userDrawn="1"/>
        </p:nvGrpSpPr>
        <p:grpSpPr>
          <a:xfrm>
            <a:off x="279459" y="6214971"/>
            <a:ext cx="1634863" cy="325606"/>
            <a:chOff x="7804375" y="14663327"/>
            <a:chExt cx="7400924" cy="1473993"/>
          </a:xfrm>
          <a:solidFill>
            <a:schemeClr val="accent1"/>
          </a:solidFill>
        </p:grpSpPr>
        <p:grpSp>
          <p:nvGrpSpPr>
            <p:cNvPr id="10" name="Graphique 37">
              <a:extLst>
                <a:ext uri="{FF2B5EF4-FFF2-40B4-BE49-F238E27FC236}">
                  <a16:creationId xmlns:a16="http://schemas.microsoft.com/office/drawing/2014/main" id="{97971C10-5D99-4C6F-72C8-319C0EA7CAA3}"/>
                </a:ext>
              </a:extLst>
            </p:cNvPr>
            <p:cNvGrpSpPr/>
            <p:nvPr/>
          </p:nvGrpSpPr>
          <p:grpSpPr>
            <a:xfrm>
              <a:off x="7804375" y="14663327"/>
              <a:ext cx="2394966" cy="1473326"/>
              <a:chOff x="7804375" y="14663327"/>
              <a:chExt cx="2394966" cy="1473326"/>
            </a:xfrm>
            <a:grpFill/>
          </p:grpSpPr>
          <p:sp>
            <p:nvSpPr>
              <p:cNvPr id="12" name="Forme libre : forme 11">
                <a:extLst>
                  <a:ext uri="{FF2B5EF4-FFF2-40B4-BE49-F238E27FC236}">
                    <a16:creationId xmlns:a16="http://schemas.microsoft.com/office/drawing/2014/main" id="{1A97C1C7-C9CB-55F6-BEA2-812698B3303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A2367F20-25A9-E404-7F60-3D60889ED070}"/>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128E6044-04FD-C9F2-60D6-97F5CE4001C7}"/>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1" name="Forme libre : forme 10">
              <a:extLst>
                <a:ext uri="{FF2B5EF4-FFF2-40B4-BE49-F238E27FC236}">
                  <a16:creationId xmlns:a16="http://schemas.microsoft.com/office/drawing/2014/main" id="{D5A225B5-55F7-802C-B87B-0E0D7AE630E2}"/>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7" name="Slide Number Placeholder 6">
            <a:extLst>
              <a:ext uri="{FF2B5EF4-FFF2-40B4-BE49-F238E27FC236}">
                <a16:creationId xmlns:a16="http://schemas.microsoft.com/office/drawing/2014/main" id="{31F40700-64B7-CD82-9231-F0CF8DB0CBF6}"/>
              </a:ext>
            </a:extLst>
          </p:cNvPr>
          <p:cNvSpPr>
            <a:spLocks noGrp="1"/>
          </p:cNvSpPr>
          <p:nvPr>
            <p:ph type="sldNum" sz="quarter" idx="19"/>
          </p:nvPr>
        </p:nvSpPr>
        <p:spPr/>
        <p:txBody>
          <a:bodyPr/>
          <a:lstStyle/>
          <a:p>
            <a:fld id="{4BF46CD0-FBDC-4232-8F32-5100991AA633}" type="slidenum">
              <a:rPr lang="en-US" smtClean="0"/>
              <a:pPr/>
              <a:t>‹N°›</a:t>
            </a:fld>
            <a:endParaRPr lang="en-US"/>
          </a:p>
        </p:txBody>
      </p:sp>
      <p:sp>
        <p:nvSpPr>
          <p:cNvPr id="2" name="Espace réservé du texte 7">
            <a:extLst>
              <a:ext uri="{FF2B5EF4-FFF2-40B4-BE49-F238E27FC236}">
                <a16:creationId xmlns:a16="http://schemas.microsoft.com/office/drawing/2014/main" id="{3CB1F40A-62C6-9B52-5350-FCDE1357FAC6}"/>
              </a:ext>
            </a:extLst>
          </p:cNvPr>
          <p:cNvSpPr>
            <a:spLocks noGrp="1"/>
          </p:cNvSpPr>
          <p:nvPr>
            <p:ph type="body" sz="quarter" idx="11" hasCustomPrompt="1"/>
          </p:nvPr>
        </p:nvSpPr>
        <p:spPr>
          <a:xfrm>
            <a:off x="5611813" y="2780051"/>
            <a:ext cx="6415087" cy="2024063"/>
          </a:xfrm>
          <a:prstGeom prst="rect">
            <a:avLst/>
          </a:prstGeom>
          <a:effectLst/>
        </p:spPr>
        <p:txBody>
          <a:bodyPr>
            <a:normAutofit/>
          </a:bodyPr>
          <a:lstStyle>
            <a:lvl1pPr marL="0" indent="0">
              <a:spcBef>
                <a:spcPts val="0"/>
              </a:spcBef>
              <a:buNone/>
              <a:defRPr sz="4800" b="0" cap="all" baseline="0">
                <a:solidFill>
                  <a:schemeClr val="accent1"/>
                </a:solidFill>
                <a:latin typeface="+mj-lt"/>
              </a:defRPr>
            </a:lvl1pPr>
            <a:lvl2pPr marL="0" indent="0">
              <a:buFont typeface="Arial" panose="020B0604020202020204" pitchFamily="34" charset="0"/>
              <a:buChar char="​"/>
              <a:defRPr sz="4800" b="0" i="0" u="none" strike="noStrike" cap="all" baseline="0">
                <a:solidFill>
                  <a:schemeClr val="bg1">
                    <a:lumMod val="100000"/>
                  </a:schemeClr>
                </a:solidFill>
                <a:latin typeface="Bahnschrift" panose="020B0502040204020203" pitchFamily="34" charset="0"/>
              </a:defRPr>
            </a:lvl2pPr>
            <a:lvl3pPr marL="0" indent="0">
              <a:buFont typeface="Arial" panose="020B0604020202020204" pitchFamily="34" charset="0"/>
              <a:buChar char="​"/>
              <a:defRPr sz="4800" b="0" i="0" u="none" strike="noStrike" cap="all" baseline="0">
                <a:solidFill>
                  <a:schemeClr val="bg1">
                    <a:lumMod val="100000"/>
                  </a:schemeClr>
                </a:solidFill>
                <a:latin typeface="Bahnschrift" panose="020B0502040204020203" pitchFamily="34" charset="0"/>
              </a:defRPr>
            </a:lvl3pPr>
            <a:lvl4pPr>
              <a:defRPr sz="4800" b="0" i="0" u="none" strike="noStrike" cap="all" baseline="0">
                <a:solidFill>
                  <a:schemeClr val="bg1">
                    <a:lumMod val="100000"/>
                  </a:schemeClr>
                </a:solidFill>
                <a:latin typeface="Bahnschrift" panose="020B0502040204020203" pitchFamily="34" charset="0"/>
              </a:defRPr>
            </a:lvl4pPr>
            <a:lvl5pPr>
              <a:defRPr sz="4800" b="0" i="0" u="none" strike="noStrike" cap="all" baseline="0">
                <a:solidFill>
                  <a:schemeClr val="bg1">
                    <a:lumMod val="100000"/>
                  </a:schemeClr>
                </a:solidFill>
                <a:latin typeface="Bahnschrift" panose="020B0502040204020203" pitchFamily="34" charset="0"/>
              </a:defRPr>
            </a:lvl5pPr>
            <a:lvl6pPr marL="0" indent="0">
              <a:buFont typeface="Arial" panose="020B0604020202020204" pitchFamily="34" charset="0"/>
              <a:buChar char="​"/>
              <a:defRPr sz="4800" b="0" i="0" u="none" strike="noStrike" cap="all" baseline="0">
                <a:solidFill>
                  <a:schemeClr val="bg1">
                    <a:lumMod val="100000"/>
                  </a:schemeClr>
                </a:solidFill>
                <a:latin typeface="Bahnschrift" panose="020B0502040204020203" pitchFamily="34" charset="0"/>
              </a:defRPr>
            </a:lvl6pPr>
            <a:lvl7pPr>
              <a:defRPr sz="4800" b="0" i="0" u="none" strike="noStrike" cap="all" baseline="0">
                <a:solidFill>
                  <a:schemeClr val="bg1">
                    <a:lumMod val="100000"/>
                  </a:schemeClr>
                </a:solidFill>
                <a:latin typeface="Bahnschrift" panose="020B0502040204020203" pitchFamily="34" charset="0"/>
              </a:defRPr>
            </a:lvl7pPr>
            <a:lvl8pPr>
              <a:defRPr sz="4800" b="0" i="0" u="none" strike="noStrike" cap="all" baseline="0">
                <a:solidFill>
                  <a:schemeClr val="bg1">
                    <a:lumMod val="100000"/>
                  </a:schemeClr>
                </a:solidFill>
                <a:latin typeface="Bahnschrift" panose="020B0502040204020203" pitchFamily="34" charset="0"/>
              </a:defRPr>
            </a:lvl8pPr>
            <a:lvl9pPr>
              <a:defRPr sz="4800" b="0" i="0" u="none" strike="noStrike" cap="all" baseline="0">
                <a:solidFill>
                  <a:schemeClr val="bg1">
                    <a:lumMod val="100000"/>
                  </a:schemeClr>
                </a:solidFill>
                <a:latin typeface="Bahnschrift" panose="020B0502040204020203" pitchFamily="34" charset="0"/>
              </a:defRPr>
            </a:lvl9pPr>
          </a:lstStyle>
          <a:p>
            <a:pPr lvl="0"/>
            <a:r>
              <a:rPr lang="en-US"/>
              <a:t>Click to add section title</a:t>
            </a:r>
          </a:p>
        </p:txBody>
      </p:sp>
      <p:sp>
        <p:nvSpPr>
          <p:cNvPr id="5" name="Espace réservé du texte 5">
            <a:extLst>
              <a:ext uri="{FF2B5EF4-FFF2-40B4-BE49-F238E27FC236}">
                <a16:creationId xmlns:a16="http://schemas.microsoft.com/office/drawing/2014/main" id="{0A566E59-3CFF-9478-FAC4-283701424656}"/>
              </a:ext>
            </a:extLst>
          </p:cNvPr>
          <p:cNvSpPr>
            <a:spLocks noGrp="1"/>
          </p:cNvSpPr>
          <p:nvPr>
            <p:ph type="body" sz="quarter" idx="10" hasCustomPrompt="1"/>
          </p:nvPr>
        </p:nvSpPr>
        <p:spPr>
          <a:xfrm>
            <a:off x="5612504" y="1789282"/>
            <a:ext cx="1895475" cy="990769"/>
          </a:xfrm>
          <a:prstGeom prst="rect">
            <a:avLst/>
          </a:prstGeom>
          <a:effectLst/>
        </p:spPr>
        <p:txBody>
          <a:bodyPr anchor="ctr">
            <a:noAutofit/>
          </a:bodyPr>
          <a:lstStyle>
            <a:lvl1pPr marL="0" indent="0">
              <a:buNone/>
              <a:defRPr sz="8800" b="0">
                <a:gradFill>
                  <a:gsLst>
                    <a:gs pos="0">
                      <a:schemeClr val="bg2"/>
                    </a:gs>
                    <a:gs pos="100000">
                      <a:schemeClr val="tx2"/>
                    </a:gs>
                  </a:gsLst>
                  <a:lin ang="15000000" scaled="0"/>
                </a:gradFill>
                <a:latin typeface="+mj-lt"/>
              </a:defRPr>
            </a:lvl1pPr>
            <a:lvl2pPr marL="0" indent="0">
              <a:buFont typeface="Arial" panose="020B0604020202020204" pitchFamily="34" charset="0"/>
              <a:buChar char="​"/>
              <a:defRPr sz="8800" b="0" i="0" u="none" strike="noStrike">
                <a:solidFill>
                  <a:schemeClr val="bg1">
                    <a:lumMod val="100000"/>
                  </a:schemeClr>
                </a:solidFill>
                <a:latin typeface="Bahnschrift" panose="020B0502040204020203" pitchFamily="34" charset="0"/>
              </a:defRPr>
            </a:lvl2pPr>
            <a:lvl3pPr marL="0" indent="0">
              <a:buFont typeface="Arial" panose="020B0604020202020204" pitchFamily="34" charset="0"/>
              <a:buChar char="​"/>
              <a:defRPr sz="8800" b="0" i="0" u="none" strike="noStrike">
                <a:solidFill>
                  <a:schemeClr val="bg1">
                    <a:lumMod val="100000"/>
                  </a:schemeClr>
                </a:solidFill>
                <a:latin typeface="Bahnschrift" panose="020B0502040204020203" pitchFamily="34" charset="0"/>
              </a:defRPr>
            </a:lvl3pPr>
            <a:lvl4pPr>
              <a:defRPr sz="8800" b="0" i="0" u="none" strike="noStrike">
                <a:solidFill>
                  <a:schemeClr val="bg1">
                    <a:lumMod val="100000"/>
                  </a:schemeClr>
                </a:solidFill>
                <a:latin typeface="Bahnschrift" panose="020B0502040204020203" pitchFamily="34" charset="0"/>
              </a:defRPr>
            </a:lvl4pPr>
            <a:lvl5pPr>
              <a:defRPr sz="8800" b="0" i="0" u="none" strike="noStrike">
                <a:solidFill>
                  <a:schemeClr val="bg1">
                    <a:lumMod val="100000"/>
                  </a:schemeClr>
                </a:solidFill>
                <a:latin typeface="Bahnschrift" panose="020B0502040204020203" pitchFamily="34" charset="0"/>
              </a:defRPr>
            </a:lvl5pPr>
            <a:lvl6pPr marL="0" indent="0">
              <a:buFont typeface="Arial" panose="020B0604020202020204" pitchFamily="34" charset="0"/>
              <a:buChar char="​"/>
              <a:defRPr sz="8800" b="0" i="0" u="none" strike="noStrike">
                <a:solidFill>
                  <a:schemeClr val="bg1">
                    <a:lumMod val="100000"/>
                  </a:schemeClr>
                </a:solidFill>
                <a:latin typeface="Bahnschrift" panose="020B0502040204020203" pitchFamily="34" charset="0"/>
              </a:defRPr>
            </a:lvl6pPr>
            <a:lvl7pPr>
              <a:defRPr sz="8800" b="0" i="0" u="none" strike="noStrike">
                <a:solidFill>
                  <a:schemeClr val="bg1">
                    <a:lumMod val="100000"/>
                  </a:schemeClr>
                </a:solidFill>
                <a:latin typeface="Bahnschrift" panose="020B0502040204020203" pitchFamily="34" charset="0"/>
              </a:defRPr>
            </a:lvl7pPr>
            <a:lvl8pPr>
              <a:defRPr sz="8800" b="0" i="0" u="none" strike="noStrike">
                <a:solidFill>
                  <a:schemeClr val="bg1">
                    <a:lumMod val="100000"/>
                  </a:schemeClr>
                </a:solidFill>
                <a:latin typeface="Bahnschrift" panose="020B0502040204020203" pitchFamily="34" charset="0"/>
              </a:defRPr>
            </a:lvl8pPr>
            <a:lvl9pPr>
              <a:defRPr sz="8800" b="0" i="0" u="none" strike="noStrike">
                <a:solidFill>
                  <a:schemeClr val="bg1">
                    <a:lumMod val="100000"/>
                  </a:schemeClr>
                </a:solidFill>
                <a:latin typeface="Bahnschrift" panose="020B0502040204020203" pitchFamily="34" charset="0"/>
              </a:defRPr>
            </a:lvl9pPr>
          </a:lstStyle>
          <a:p>
            <a:pPr lvl="0"/>
            <a:r>
              <a:rPr lang="en-US"/>
              <a:t>01</a:t>
            </a:r>
          </a:p>
        </p:txBody>
      </p:sp>
    </p:spTree>
    <p:custDataLst>
      <p:tags r:id="rId1"/>
    </p:custDataLst>
    <p:extLst>
      <p:ext uri="{BB962C8B-B14F-4D97-AF65-F5344CB8AC3E}">
        <p14:creationId xmlns:p14="http://schemas.microsoft.com/office/powerpoint/2010/main" val="3678660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 title  text | dark header">
    <p:bg>
      <p:bgPr>
        <a:gradFill>
          <a:gsLst>
            <a:gs pos="0">
              <a:schemeClr val="bg2"/>
            </a:gs>
            <a:gs pos="100000">
              <a:schemeClr val="tx2"/>
            </a:gs>
          </a:gsLst>
          <a:lin ang="10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E5278-A341-1DC0-ACA1-3AD6F38CC143}"/>
              </a:ext>
            </a:extLst>
          </p:cNvPr>
          <p:cNvGrpSpPr/>
          <p:nvPr userDrawn="1"/>
        </p:nvGrpSpPr>
        <p:grpSpPr>
          <a:xfrm>
            <a:off x="0" y="2222339"/>
            <a:ext cx="12191999" cy="4635661"/>
            <a:chOff x="0" y="1211183"/>
            <a:chExt cx="12191999" cy="5646817"/>
          </a:xfrm>
        </p:grpSpPr>
        <p:sp>
          <p:nvSpPr>
            <p:cNvPr id="3" name="Rectangle 2">
              <a:extLst>
                <a:ext uri="{FF2B5EF4-FFF2-40B4-BE49-F238E27FC236}">
                  <a16:creationId xmlns:a16="http://schemas.microsoft.com/office/drawing/2014/main" id="{C815C426-3FA6-D44D-E6D3-A3DB1C488A36}"/>
                </a:ext>
              </a:extLst>
            </p:cNvPr>
            <p:cNvSpPr/>
            <p:nvPr userDrawn="1"/>
          </p:nvSpPr>
          <p:spPr>
            <a:xfrm>
              <a:off x="0" y="1438656"/>
              <a:ext cx="12191999" cy="5419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36355A1C-F476-2262-A18E-979D071DDD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982264" y="-4479838"/>
              <a:ext cx="227473" cy="11609515"/>
            </a:xfrm>
            <a:prstGeom prst="rect">
              <a:avLst/>
            </a:prstGeom>
          </p:spPr>
        </p:pic>
      </p:grpSp>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8861" t="-3712" r="37096" b="61920"/>
          <a:stretch/>
        </p:blipFill>
        <p:spPr>
          <a:xfrm>
            <a:off x="6671647" y="-31080"/>
            <a:ext cx="5520353"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62E70154-91F3-98D7-261D-A6EB7BACAFC7}"/>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cxnSp>
        <p:nvCxnSpPr>
          <p:cNvPr id="2" name="Connecteur droit 32">
            <a:extLst>
              <a:ext uri="{FF2B5EF4-FFF2-40B4-BE49-F238E27FC236}">
                <a16:creationId xmlns:a16="http://schemas.microsoft.com/office/drawing/2014/main" id="{19049D6F-2A5B-D71B-1AC1-30DF5C337686}"/>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Graphique 5">
            <a:extLst>
              <a:ext uri="{FF2B5EF4-FFF2-40B4-BE49-F238E27FC236}">
                <a16:creationId xmlns:a16="http://schemas.microsoft.com/office/drawing/2014/main" id="{5DE78F35-BFFA-707F-AB95-AFB8F925D752}"/>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8861" t="-3712" r="64117" b="61920"/>
          <a:stretch/>
        </p:blipFill>
        <p:spPr>
          <a:xfrm rot="10800000">
            <a:off x="-1" y="1886193"/>
            <a:ext cx="2760176" cy="4448196"/>
          </a:xfrm>
          <a:prstGeom prst="rect">
            <a:avLst/>
          </a:prstGeom>
        </p:spPr>
      </p:pic>
      <p:sp>
        <p:nvSpPr>
          <p:cNvPr id="7" name="Ellipse 6">
            <a:extLst>
              <a:ext uri="{FF2B5EF4-FFF2-40B4-BE49-F238E27FC236}">
                <a16:creationId xmlns:a16="http://schemas.microsoft.com/office/drawing/2014/main" id="{EEAFDF30-0193-92E5-0311-C71F5607E299}"/>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e 7">
            <a:extLst>
              <a:ext uri="{FF2B5EF4-FFF2-40B4-BE49-F238E27FC236}">
                <a16:creationId xmlns:a16="http://schemas.microsoft.com/office/drawing/2014/main" id="{89432BFD-0D07-DC7B-559F-611D35C7071D}"/>
              </a:ext>
            </a:extLst>
          </p:cNvPr>
          <p:cNvGrpSpPr/>
          <p:nvPr userDrawn="1"/>
        </p:nvGrpSpPr>
        <p:grpSpPr>
          <a:xfrm>
            <a:off x="292160" y="6509289"/>
            <a:ext cx="898842" cy="179017"/>
            <a:chOff x="7804375" y="14663327"/>
            <a:chExt cx="7400924" cy="1473993"/>
          </a:xfrm>
          <a:solidFill>
            <a:schemeClr val="accent2"/>
          </a:solidFill>
        </p:grpSpPr>
        <p:grpSp>
          <p:nvGrpSpPr>
            <p:cNvPr id="9" name="Graphique 37">
              <a:extLst>
                <a:ext uri="{FF2B5EF4-FFF2-40B4-BE49-F238E27FC236}">
                  <a16:creationId xmlns:a16="http://schemas.microsoft.com/office/drawing/2014/main" id="{A7F0F5A8-6A76-D4DF-623A-C7ECCBE149CE}"/>
                </a:ext>
              </a:extLst>
            </p:cNvPr>
            <p:cNvGrpSpPr/>
            <p:nvPr/>
          </p:nvGrpSpPr>
          <p:grpSpPr>
            <a:xfrm>
              <a:off x="7804375" y="14663327"/>
              <a:ext cx="2394966" cy="1473326"/>
              <a:chOff x="7804375" y="14663327"/>
              <a:chExt cx="2394966" cy="1473326"/>
            </a:xfrm>
            <a:grpFill/>
          </p:grpSpPr>
          <p:sp>
            <p:nvSpPr>
              <p:cNvPr id="11" name="Forme libre : forme 10">
                <a:extLst>
                  <a:ext uri="{FF2B5EF4-FFF2-40B4-BE49-F238E27FC236}">
                    <a16:creationId xmlns:a16="http://schemas.microsoft.com/office/drawing/2014/main" id="{6203F968-83C4-18A7-D923-6B3CC5C02B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5CAF4B1E-699C-3119-63A3-016BC16F9F15}"/>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CFDE273E-BF42-F364-52E9-1053A170C54D}"/>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0" name="Forme libre : forme 9">
              <a:extLst>
                <a:ext uri="{FF2B5EF4-FFF2-40B4-BE49-F238E27FC236}">
                  <a16:creationId xmlns:a16="http://schemas.microsoft.com/office/drawing/2014/main" id="{99B6114A-C3AE-7B34-C8EB-1DB8B14B6873}"/>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16" name="Espace réservé du numéro de diapositive 7">
            <a:extLst>
              <a:ext uri="{FF2B5EF4-FFF2-40B4-BE49-F238E27FC236}">
                <a16:creationId xmlns:a16="http://schemas.microsoft.com/office/drawing/2014/main" id="{05C612D4-C70F-A2C9-893C-1529F7EBE7F2}"/>
              </a:ext>
            </a:extLst>
          </p:cNvPr>
          <p:cNvSpPr>
            <a:spLocks noGrp="1"/>
          </p:cNvSpPr>
          <p:nvPr>
            <p:ph type="sldNum" sz="quarter" idx="16"/>
          </p:nvPr>
        </p:nvSpPr>
        <p:spPr>
          <a:xfrm>
            <a:off x="11721836" y="6469379"/>
            <a:ext cx="297521" cy="297521"/>
          </a:xfrm>
        </p:spPr>
        <p:txBody>
          <a:bodyPr/>
          <a:lstStyle/>
          <a:p>
            <a:fld id="{4BF46CD0-FBDC-4232-8F32-5100991AA633}" type="slidenum">
              <a:rPr lang="en-US" smtClean="0"/>
              <a:pPr/>
              <a:t>‹N°›</a:t>
            </a:fld>
            <a:endParaRPr lang="en-US"/>
          </a:p>
        </p:txBody>
      </p:sp>
      <p:sp>
        <p:nvSpPr>
          <p:cNvPr id="17" name="Espace réservé du pied de page 10">
            <a:extLst>
              <a:ext uri="{FF2B5EF4-FFF2-40B4-BE49-F238E27FC236}">
                <a16:creationId xmlns:a16="http://schemas.microsoft.com/office/drawing/2014/main" id="{CCD1084F-1E88-C6AE-EC5D-22910B39A59B}"/>
              </a:ext>
            </a:extLst>
          </p:cNvPr>
          <p:cNvSpPr>
            <a:spLocks noGrp="1"/>
          </p:cNvSpPr>
          <p:nvPr>
            <p:ph type="ftr" sz="quarter" idx="17"/>
          </p:nvPr>
        </p:nvSpPr>
        <p:spPr>
          <a:xfrm>
            <a:off x="1569171" y="6549508"/>
            <a:ext cx="1040400" cy="169277"/>
          </a:xfrm>
        </p:spPr>
        <p:txBody>
          <a:bodyPr/>
          <a:lstStyle/>
          <a:p>
            <a:pPr>
              <a:spcBef>
                <a:spcPts val="3000"/>
              </a:spcBef>
              <a:buFont typeface="Malgun Gothic" panose="020B0503020000020004" pitchFamily="34" charset="-127"/>
              <a:buNone/>
            </a:pPr>
            <a:r>
              <a:rPr lang="en-US"/>
              <a:t>Section title</a:t>
            </a:r>
          </a:p>
        </p:txBody>
      </p:sp>
      <p:sp>
        <p:nvSpPr>
          <p:cNvPr id="14" name="Espace réservé du texte 6">
            <a:extLst>
              <a:ext uri="{FF2B5EF4-FFF2-40B4-BE49-F238E27FC236}">
                <a16:creationId xmlns:a16="http://schemas.microsoft.com/office/drawing/2014/main" id="{465EF8B4-406E-CB69-E687-5898FC525AB0}"/>
              </a:ext>
            </a:extLst>
          </p:cNvPr>
          <p:cNvSpPr>
            <a:spLocks noGrp="1"/>
          </p:cNvSpPr>
          <p:nvPr>
            <p:ph type="body" sz="quarter" idx="20"/>
          </p:nvPr>
        </p:nvSpPr>
        <p:spPr>
          <a:xfrm>
            <a:off x="212725" y="2542233"/>
            <a:ext cx="11669203" cy="3933074"/>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sp>
        <p:nvSpPr>
          <p:cNvPr id="19" name="Espace réservé du texte 27">
            <a:extLst>
              <a:ext uri="{FF2B5EF4-FFF2-40B4-BE49-F238E27FC236}">
                <a16:creationId xmlns:a16="http://schemas.microsoft.com/office/drawing/2014/main" id="{B8C80CD4-6261-55E8-FED6-26FE2F04CEA6}"/>
              </a:ext>
            </a:extLst>
          </p:cNvPr>
          <p:cNvSpPr>
            <a:spLocks noGrp="1"/>
          </p:cNvSpPr>
          <p:nvPr>
            <p:ph type="body" sz="quarter" idx="21"/>
          </p:nvPr>
        </p:nvSpPr>
        <p:spPr>
          <a:xfrm>
            <a:off x="212725" y="1582738"/>
            <a:ext cx="11688032" cy="6562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Cliquez</a:t>
            </a:r>
            <a:r>
              <a:rPr lang="en-US"/>
              <a:t> pour modifier les styles du </a:t>
            </a:r>
            <a:r>
              <a:rPr lang="en-US" err="1"/>
              <a:t>texte</a:t>
            </a:r>
            <a:r>
              <a:rPr lang="en-US"/>
              <a:t> du masque</a:t>
            </a:r>
          </a:p>
        </p:txBody>
      </p:sp>
    </p:spTree>
    <p:custDataLst>
      <p:tags r:id="rId1"/>
    </p:custDataLst>
    <p:extLst>
      <p:ext uri="{BB962C8B-B14F-4D97-AF65-F5344CB8AC3E}">
        <p14:creationId xmlns:p14="http://schemas.microsoft.com/office/powerpoint/2010/main" val="2035139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 Text | title subtitle text">
    <p:spTree>
      <p:nvGrpSpPr>
        <p:cNvPr id="1" name=""/>
        <p:cNvGrpSpPr/>
        <p:nvPr/>
      </p:nvGrpSpPr>
      <p:grpSpPr>
        <a:xfrm>
          <a:off x="0" y="0"/>
          <a:ext cx="0" cy="0"/>
          <a:chOff x="0" y="0"/>
          <a:chExt cx="0" cy="0"/>
        </a:xfrm>
      </p:grpSpPr>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D75F6318-4AF8-4C78-8C5D-D38F344AF06F}"/>
              </a:ext>
            </a:extLst>
          </p:cNvPr>
          <p:cNvSpPr>
            <a:spLocks noGrp="1"/>
          </p:cNvSpPr>
          <p:nvPr>
            <p:ph type="title" hasCustomPrompt="1"/>
          </p:nvPr>
        </p:nvSpPr>
        <p:spPr/>
        <p:txBody>
          <a:bodyPr/>
          <a:lstStyle>
            <a:lvl1pPr>
              <a:defRPr/>
            </a:lvl1pPr>
          </a:lstStyle>
          <a:p>
            <a:r>
              <a:rPr lang="en-US"/>
              <a:t>Click to add title</a:t>
            </a:r>
          </a:p>
        </p:txBody>
      </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682930" cy="169277"/>
          </a:xfrm>
        </p:spPr>
        <p:txBody>
          <a:bodyPr/>
          <a:lstStyle/>
          <a:p>
            <a:pPr>
              <a:spcBef>
                <a:spcPts val="3000"/>
              </a:spcBef>
              <a:buFont typeface="Malgun Gothic" panose="020B0503020000020004" pitchFamily="34" charset="-127"/>
              <a:buNone/>
            </a:pPr>
            <a:r>
              <a:rPr lang="en-US"/>
              <a:t>IDENTITÉ</a:t>
            </a:r>
          </a:p>
        </p:txBody>
      </p:sp>
      <p:sp>
        <p:nvSpPr>
          <p:cNvPr id="5" name="Espace réservé pour une image  4">
            <a:extLst>
              <a:ext uri="{FF2B5EF4-FFF2-40B4-BE49-F238E27FC236}">
                <a16:creationId xmlns:a16="http://schemas.microsoft.com/office/drawing/2014/main" id="{1FB47301-39B2-8F88-86FD-9399659F5032}"/>
              </a:ext>
            </a:extLst>
          </p:cNvPr>
          <p:cNvSpPr>
            <a:spLocks noGrp="1"/>
          </p:cNvSpPr>
          <p:nvPr>
            <p:ph type="pic" sz="quarter" idx="18"/>
          </p:nvPr>
        </p:nvSpPr>
        <p:spPr>
          <a:xfrm>
            <a:off x="5568950" y="6469380"/>
            <a:ext cx="1054100" cy="297520"/>
          </a:xfrm>
        </p:spPr>
        <p:txBody>
          <a:bodyPr/>
          <a:lstStyle>
            <a:lvl1pPr>
              <a:defRPr>
                <a:noFill/>
              </a:defRPr>
            </a:lvl1pPr>
          </a:lstStyle>
          <a:p>
            <a:endParaRPr lang="fr-FR"/>
          </a:p>
        </p:txBody>
      </p:sp>
      <p:sp>
        <p:nvSpPr>
          <p:cNvPr id="6" name="Espace réservé du texte 6">
            <a:extLst>
              <a:ext uri="{FF2B5EF4-FFF2-40B4-BE49-F238E27FC236}">
                <a16:creationId xmlns:a16="http://schemas.microsoft.com/office/drawing/2014/main" id="{7F17B9F4-3FA3-0A01-1EF7-CE721239FA17}"/>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cxnSp>
        <p:nvCxnSpPr>
          <p:cNvPr id="3" name="Connecteur droit 2">
            <a:extLst>
              <a:ext uri="{FF2B5EF4-FFF2-40B4-BE49-F238E27FC236}">
                <a16:creationId xmlns:a16="http://schemas.microsoft.com/office/drawing/2014/main" id="{2F2E27FE-9573-EE63-69B6-291937E5D9C9}"/>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622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 Text | title subtitle text">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CF821602-6F5B-4E68-AC5C-4848E0840D6B}"/>
              </a:ext>
            </a:extLst>
          </p:cNvPr>
          <p:cNvCxnSpPr>
            <a:cxnSpLocks/>
          </p:cNvCxnSpPr>
          <p:nvPr userDrawn="1"/>
        </p:nvCxnSpPr>
        <p:spPr>
          <a:xfrm>
            <a:off x="409842" y="1272237"/>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D75F6318-4AF8-4C78-8C5D-D38F344AF06F}"/>
              </a:ext>
            </a:extLst>
          </p:cNvPr>
          <p:cNvSpPr>
            <a:spLocks noGrp="1"/>
          </p:cNvSpPr>
          <p:nvPr>
            <p:ph type="title" hasCustomPrompt="1"/>
          </p:nvPr>
        </p:nvSpPr>
        <p:spPr/>
        <p:txBody>
          <a:bodyPr/>
          <a:lstStyle>
            <a:lvl1pPr>
              <a:defRPr/>
            </a:lvl1pPr>
          </a:lstStyle>
          <a:p>
            <a:r>
              <a:rPr lang="en-US"/>
              <a:t>Click to add title</a:t>
            </a:r>
          </a:p>
        </p:txBody>
      </p:sp>
      <p:sp>
        <p:nvSpPr>
          <p:cNvPr id="14" name="Espace réservé du texte 13">
            <a:extLst>
              <a:ext uri="{FF2B5EF4-FFF2-40B4-BE49-F238E27FC236}">
                <a16:creationId xmlns:a16="http://schemas.microsoft.com/office/drawing/2014/main" id="{09F99F1C-6B58-40E1-A2EF-ED51E7BFB669}"/>
              </a:ext>
            </a:extLst>
          </p:cNvPr>
          <p:cNvSpPr>
            <a:spLocks noGrp="1"/>
          </p:cNvSpPr>
          <p:nvPr>
            <p:ph type="body" sz="quarter" idx="12" hasCustomPrompt="1"/>
          </p:nvPr>
        </p:nvSpPr>
        <p:spPr>
          <a:xfrm>
            <a:off x="287337" y="917552"/>
            <a:ext cx="11617325" cy="294028"/>
          </a:xfrm>
          <a:prstGeom prst="rect">
            <a:avLst/>
          </a:prstGeom>
        </p:spPr>
        <p:txBody>
          <a:bodyPr lIns="72000">
            <a:normAutofit/>
          </a:bodyPr>
          <a:lstStyle>
            <a:lvl1pPr marL="0" indent="0">
              <a:buNone/>
              <a:defRPr sz="1600" b="0" cap="all" baseline="0">
                <a:solidFill>
                  <a:schemeClr val="accent1"/>
                </a:solidFill>
                <a:latin typeface="+mn-lt"/>
                <a:cs typeface="Quire Sans" panose="020B0502040400020003" pitchFamily="34" charset="0"/>
              </a:defRPr>
            </a:lvl1pPr>
          </a:lstStyle>
          <a:p>
            <a:pPr lvl="0"/>
            <a:r>
              <a:rPr lang="en-US"/>
              <a:t>Click to add sub title</a:t>
            </a:r>
          </a:p>
        </p:txBody>
      </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682930" cy="169277"/>
          </a:xfrm>
        </p:spPr>
        <p:txBody>
          <a:bodyPr/>
          <a:lstStyle/>
          <a:p>
            <a:pPr>
              <a:spcBef>
                <a:spcPts val="3000"/>
              </a:spcBef>
              <a:buFont typeface="Malgun Gothic" panose="020B0503020000020004" pitchFamily="34" charset="-127"/>
              <a:buNone/>
            </a:pPr>
            <a:r>
              <a:rPr lang="en-US"/>
              <a:t>IDENTITÉ</a:t>
            </a:r>
          </a:p>
        </p:txBody>
      </p:sp>
      <p:sp>
        <p:nvSpPr>
          <p:cNvPr id="5" name="Espace réservé pour une image  4">
            <a:extLst>
              <a:ext uri="{FF2B5EF4-FFF2-40B4-BE49-F238E27FC236}">
                <a16:creationId xmlns:a16="http://schemas.microsoft.com/office/drawing/2014/main" id="{1FB47301-39B2-8F88-86FD-9399659F5032}"/>
              </a:ext>
            </a:extLst>
          </p:cNvPr>
          <p:cNvSpPr>
            <a:spLocks noGrp="1"/>
          </p:cNvSpPr>
          <p:nvPr>
            <p:ph type="pic" sz="quarter" idx="18"/>
          </p:nvPr>
        </p:nvSpPr>
        <p:spPr>
          <a:xfrm>
            <a:off x="5568950" y="6469380"/>
            <a:ext cx="1054100" cy="297520"/>
          </a:xfrm>
        </p:spPr>
        <p:txBody>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9944C5AA-B436-81E8-8020-F4FA96F1A64B}"/>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spTree>
    <p:custDataLst>
      <p:tags r:id="rId1"/>
    </p:custDataLst>
    <p:extLst>
      <p:ext uri="{BB962C8B-B14F-4D97-AF65-F5344CB8AC3E}">
        <p14:creationId xmlns:p14="http://schemas.microsoft.com/office/powerpoint/2010/main" val="419966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tailed solution">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2" name="Connecteur droit 1">
            <a:extLst>
              <a:ext uri="{FF2B5EF4-FFF2-40B4-BE49-F238E27FC236}">
                <a16:creationId xmlns:a16="http://schemas.microsoft.com/office/drawing/2014/main" id="{62EAE7F2-9190-E912-7897-20138E402747}"/>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3" name="Titre 1">
            <a:extLst>
              <a:ext uri="{FF2B5EF4-FFF2-40B4-BE49-F238E27FC236}">
                <a16:creationId xmlns:a16="http://schemas.microsoft.com/office/drawing/2014/main" id="{507ED6D1-48F5-7BAD-26B4-888EF90D48A4}"/>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DETAILED SOLUTION</a:t>
            </a:r>
          </a:p>
        </p:txBody>
      </p:sp>
      <p:sp>
        <p:nvSpPr>
          <p:cNvPr id="4" name="Rectangle : coins arrondis 3">
            <a:extLst>
              <a:ext uri="{FF2B5EF4-FFF2-40B4-BE49-F238E27FC236}">
                <a16:creationId xmlns:a16="http://schemas.microsoft.com/office/drawing/2014/main" id="{DECADA03-20BD-4AB6-8FE4-82DC1948F3EC}"/>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space réservé du texte 40">
            <a:extLst>
              <a:ext uri="{FF2B5EF4-FFF2-40B4-BE49-F238E27FC236}">
                <a16:creationId xmlns:a16="http://schemas.microsoft.com/office/drawing/2014/main" id="{DA071F45-8F52-95E8-9C6A-4A6487D2D8EB}"/>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Detailed description of the innovative project, technical description of the functioning of the project</a:t>
            </a:r>
          </a:p>
        </p:txBody>
      </p:sp>
    </p:spTree>
    <p:extLst>
      <p:ext uri="{BB962C8B-B14F-4D97-AF65-F5344CB8AC3E}">
        <p14:creationId xmlns:p14="http://schemas.microsoft.com/office/powerpoint/2010/main" val="26794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 title subtitle text white">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CF821602-6F5B-4E68-AC5C-4848E0840D6B}"/>
              </a:ext>
            </a:extLst>
          </p:cNvPr>
          <p:cNvCxnSpPr>
            <a:cxnSpLocks/>
          </p:cNvCxnSpPr>
          <p:nvPr userDrawn="1"/>
        </p:nvCxnSpPr>
        <p:spPr>
          <a:xfrm>
            <a:off x="409842" y="1272237"/>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1040400" cy="169277"/>
          </a:xfrm>
        </p:spPr>
        <p:txBody>
          <a:bodyPr/>
          <a:lstStyle/>
          <a:p>
            <a:pPr>
              <a:spcBef>
                <a:spcPts val="3000"/>
              </a:spcBef>
              <a:buFont typeface="Malgun Gothic" panose="020B0503020000020004" pitchFamily="34" charset="-127"/>
              <a:buNone/>
            </a:pPr>
            <a:r>
              <a:rPr lang="en-US"/>
              <a:t>Section title</a:t>
            </a:r>
          </a:p>
        </p:txBody>
      </p:sp>
      <p:sp>
        <p:nvSpPr>
          <p:cNvPr id="7" name="Espace réservé du texte 6">
            <a:extLst>
              <a:ext uri="{FF2B5EF4-FFF2-40B4-BE49-F238E27FC236}">
                <a16:creationId xmlns:a16="http://schemas.microsoft.com/office/drawing/2014/main" id="{9944C5AA-B436-81E8-8020-F4FA96F1A64B}"/>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sp>
        <p:nvSpPr>
          <p:cNvPr id="3" name="Espace réservé du texte 13">
            <a:extLst>
              <a:ext uri="{FF2B5EF4-FFF2-40B4-BE49-F238E27FC236}">
                <a16:creationId xmlns:a16="http://schemas.microsoft.com/office/drawing/2014/main" id="{0361BEEB-4FC3-BA9C-A3B1-CE00AA1F463D}"/>
              </a:ext>
            </a:extLst>
          </p:cNvPr>
          <p:cNvSpPr>
            <a:spLocks noGrp="1"/>
          </p:cNvSpPr>
          <p:nvPr>
            <p:ph type="body" sz="quarter" idx="12" hasCustomPrompt="1"/>
          </p:nvPr>
        </p:nvSpPr>
        <p:spPr>
          <a:xfrm>
            <a:off x="287337" y="891352"/>
            <a:ext cx="11616267" cy="254451"/>
          </a:xfrm>
          <a:prstGeom prst="rect">
            <a:avLst/>
          </a:prstGeom>
        </p:spPr>
        <p:txBody>
          <a:bodyPr lIns="72000" anchor="ctr">
            <a:noAutofit/>
          </a:bodyPr>
          <a:lstStyle>
            <a:lvl1pPr marL="0" indent="0">
              <a:buFont typeface="Arial" panose="020B0604020202020204" pitchFamily="34" charset="0"/>
              <a:buChar char="​"/>
              <a:defRPr sz="1600" b="0" cap="all" baseline="0">
                <a:solidFill>
                  <a:schemeClr val="accent1"/>
                </a:solidFill>
                <a:latin typeface="+mn-lt"/>
                <a:cs typeface="Quire Sans" panose="020B0502040400020003" pitchFamily="34" charset="0"/>
              </a:defRPr>
            </a:lvl1pPr>
            <a:lvl2pPr marL="0" indent="0">
              <a:buFont typeface="Arial" panose="020B0604020202020204" pitchFamily="34" charset="0"/>
              <a:buNone/>
              <a:defRPr sz="1600" b="0">
                <a:solidFill>
                  <a:schemeClr val="bg1"/>
                </a:solidFill>
                <a:latin typeface="+mn-lt"/>
              </a:defRPr>
            </a:lvl2pPr>
            <a:lvl3pPr marL="0" indent="0">
              <a:buFont typeface="Arial" panose="020B0604020202020204" pitchFamily="34" charset="0"/>
              <a:buChar char="​"/>
              <a:defRPr sz="1600" b="0">
                <a:solidFill>
                  <a:schemeClr val="bg1"/>
                </a:solidFill>
                <a:latin typeface="+mn-lt"/>
              </a:defRPr>
            </a:lvl3pPr>
            <a:lvl4pPr marL="0" indent="0">
              <a:buFont typeface="Arial" panose="020B0604020202020204" pitchFamily="34" charset="0"/>
              <a:buChar char="​"/>
              <a:defRPr sz="1600" b="0">
                <a:solidFill>
                  <a:schemeClr val="bg1"/>
                </a:solidFill>
                <a:latin typeface="+mn-lt"/>
              </a:defRPr>
            </a:lvl4pPr>
            <a:lvl5pPr marL="0" indent="0">
              <a:buFont typeface="Arial" panose="020B0604020202020204" pitchFamily="34" charset="0"/>
              <a:buChar char="​"/>
              <a:defRPr sz="1600" b="0">
                <a:solidFill>
                  <a:schemeClr val="bg1"/>
                </a:solidFill>
                <a:latin typeface="+mn-lt"/>
              </a:defRPr>
            </a:lvl5pPr>
            <a:lvl6pPr marL="0" indent="0">
              <a:buFont typeface="Arial" panose="020B0604020202020204" pitchFamily="34" charset="0"/>
              <a:buChar char="​"/>
              <a:defRPr sz="1600" b="0">
                <a:solidFill>
                  <a:schemeClr val="bg1"/>
                </a:solidFill>
                <a:latin typeface="+mn-lt"/>
              </a:defRPr>
            </a:lvl6pPr>
            <a:lvl7pPr marL="0" indent="0">
              <a:buFont typeface="Arial" panose="020B0604020202020204" pitchFamily="34" charset="0"/>
              <a:buChar char="​"/>
              <a:defRPr sz="1600" b="0">
                <a:solidFill>
                  <a:schemeClr val="bg1"/>
                </a:solidFill>
                <a:latin typeface="+mn-lt"/>
              </a:defRPr>
            </a:lvl7pPr>
            <a:lvl8pPr marL="0" indent="0">
              <a:buFont typeface="Arial" panose="020B0604020202020204" pitchFamily="34" charset="0"/>
              <a:buChar char="​"/>
              <a:defRPr sz="1600" b="0">
                <a:solidFill>
                  <a:schemeClr val="bg1"/>
                </a:solidFill>
                <a:latin typeface="+mn-lt"/>
              </a:defRPr>
            </a:lvl8pPr>
            <a:lvl9pPr marL="0" indent="0">
              <a:buFont typeface="Arial" panose="020B0604020202020204" pitchFamily="34" charset="0"/>
              <a:buChar char="​"/>
              <a:defRPr sz="1600" b="0">
                <a:solidFill>
                  <a:schemeClr val="bg1"/>
                </a:solidFill>
                <a:latin typeface="+mn-lt"/>
              </a:defRPr>
            </a:lvl9pPr>
          </a:lstStyle>
          <a:p>
            <a:pPr lvl="0"/>
            <a:r>
              <a:rPr lang="en-US"/>
              <a:t>Click to add subtitle</a:t>
            </a:r>
          </a:p>
        </p:txBody>
      </p:sp>
      <p:sp>
        <p:nvSpPr>
          <p:cNvPr id="4" name="Titre 3">
            <a:extLst>
              <a:ext uri="{FF2B5EF4-FFF2-40B4-BE49-F238E27FC236}">
                <a16:creationId xmlns:a16="http://schemas.microsoft.com/office/drawing/2014/main" id="{AB3BD377-255E-C72F-8B83-9457ED445CD4}"/>
              </a:ext>
            </a:extLst>
          </p:cNvPr>
          <p:cNvSpPr>
            <a:spLocks noGrp="1"/>
          </p:cNvSpPr>
          <p:nvPr>
            <p:ph type="title" hasCustomPrompt="1"/>
          </p:nvPr>
        </p:nvSpPr>
        <p:spPr/>
        <p:txBody>
          <a:bodyPr/>
          <a:lstStyle/>
          <a:p>
            <a:r>
              <a:rPr lang="en-US"/>
              <a:t>Click to add title</a:t>
            </a:r>
          </a:p>
        </p:txBody>
      </p:sp>
    </p:spTree>
    <p:custDataLst>
      <p:tags r:id="rId1"/>
    </p:custDataLst>
    <p:extLst>
      <p:ext uri="{BB962C8B-B14F-4D97-AF65-F5344CB8AC3E}">
        <p14:creationId xmlns:p14="http://schemas.microsoft.com/office/powerpoint/2010/main" val="24822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3808A00-9D72-8971-2C2B-74F54AE1A631}"/>
              </a:ext>
            </a:extLst>
          </p:cNvPr>
          <p:cNvSpPr>
            <a:spLocks noGrp="1"/>
          </p:cNvSpPr>
          <p:nvPr>
            <p:ph type="ftr" sz="quarter" idx="10"/>
          </p:nvPr>
        </p:nvSpPr>
        <p:spPr/>
        <p:txBody>
          <a:bodyPr/>
          <a:lstStyle/>
          <a:p>
            <a:pPr>
              <a:spcBef>
                <a:spcPts val="3000"/>
              </a:spcBef>
              <a:buFont typeface="Malgun Gothic" panose="020B0503020000020004" pitchFamily="34" charset="-127"/>
              <a:buNone/>
            </a:pPr>
            <a:r>
              <a:rPr lang="en-US"/>
              <a:t>Section title</a:t>
            </a:r>
          </a:p>
        </p:txBody>
      </p:sp>
      <p:sp>
        <p:nvSpPr>
          <p:cNvPr id="4" name="Espace réservé du numéro de diapositive 3">
            <a:extLst>
              <a:ext uri="{FF2B5EF4-FFF2-40B4-BE49-F238E27FC236}">
                <a16:creationId xmlns:a16="http://schemas.microsoft.com/office/drawing/2014/main" id="{1E02C660-2F67-43E3-3ECF-FB603375FE9D}"/>
              </a:ext>
            </a:extLst>
          </p:cNvPr>
          <p:cNvSpPr>
            <a:spLocks noGrp="1"/>
          </p:cNvSpPr>
          <p:nvPr>
            <p:ph type="sldNum" sz="quarter" idx="11"/>
          </p:nvPr>
        </p:nvSpPr>
        <p:spPr/>
        <p:txBody>
          <a:bodyPr/>
          <a:lstStyle/>
          <a:p>
            <a:fld id="{4BF46CD0-FBDC-4232-8F32-5100991AA633}" type="slidenum">
              <a:rPr lang="en-US" smtClean="0"/>
              <a:t>‹N°›</a:t>
            </a:fld>
            <a:endParaRPr lang="en-US"/>
          </a:p>
        </p:txBody>
      </p:sp>
      <p:sp>
        <p:nvSpPr>
          <p:cNvPr id="5" name="ZoneTexte 4">
            <a:extLst>
              <a:ext uri="{FF2B5EF4-FFF2-40B4-BE49-F238E27FC236}">
                <a16:creationId xmlns:a16="http://schemas.microsoft.com/office/drawing/2014/main" id="{F186E41B-2ABB-FF29-4C94-D55D5E62FC6B}"/>
              </a:ext>
            </a:extLst>
          </p:cNvPr>
          <p:cNvSpPr txBox="1"/>
          <p:nvPr userDrawn="1"/>
        </p:nvSpPr>
        <p:spPr>
          <a:xfrm>
            <a:off x="491429" y="1151662"/>
            <a:ext cx="3863955" cy="661720"/>
          </a:xfrm>
          <a:prstGeom prst="rect">
            <a:avLst/>
          </a:prstGeom>
          <a:noFill/>
        </p:spPr>
        <p:txBody>
          <a:bodyPr wrap="square" rtlCol="0">
            <a:spAutoFit/>
          </a:bodyPr>
          <a:lstStyle/>
          <a:p>
            <a:r>
              <a:rPr lang="en-US" sz="1300">
                <a:solidFill>
                  <a:schemeClr val="accent1"/>
                </a:solidFill>
                <a:latin typeface="Bahnschrift" panose="020B0502040204020203" pitchFamily="34" charset="0"/>
                <a:cs typeface="Arial"/>
              </a:rPr>
              <a:t>Readiness level:</a:t>
            </a:r>
            <a:r>
              <a:rPr lang="en-US" sz="1300">
                <a:solidFill>
                  <a:schemeClr val="accent1"/>
                </a:solidFill>
                <a:latin typeface="Bahnschrift" panose="020B0502040204020203" pitchFamily="34" charset="0"/>
                <a:cs typeface="Arial"/>
                <a:sym typeface="Wingdings" pitchFamily="2" charset="2"/>
              </a:rPr>
              <a:t> </a:t>
            </a:r>
            <a:r>
              <a:rPr lang="en-US" sz="1300">
                <a:latin typeface="Segoe UI Semilight"/>
                <a:cs typeface="Arial"/>
              </a:rPr>
              <a:t>What is your current level of readiness?</a:t>
            </a:r>
          </a:p>
          <a:p>
            <a:r>
              <a:rPr lang="en-US" sz="1100" b="0" i="1">
                <a:solidFill>
                  <a:schemeClr val="tx1">
                    <a:lumMod val="50000"/>
                    <a:lumOff val="50000"/>
                  </a:schemeClr>
                </a:solidFill>
                <a:effectLst/>
                <a:latin typeface="Söhne"/>
              </a:rPr>
              <a:t>Check the corresponding box</a:t>
            </a:r>
            <a:endParaRPr lang="en-US" sz="1100" i="1">
              <a:solidFill>
                <a:schemeClr val="tx1">
                  <a:lumMod val="50000"/>
                  <a:lumOff val="50000"/>
                </a:schemeClr>
              </a:solidFill>
              <a:latin typeface="Segoe UI Semilight"/>
              <a:cs typeface="Arial"/>
            </a:endParaRPr>
          </a:p>
        </p:txBody>
      </p:sp>
      <p:grpSp>
        <p:nvGrpSpPr>
          <p:cNvPr id="6" name="Groupe 5">
            <a:extLst>
              <a:ext uri="{FF2B5EF4-FFF2-40B4-BE49-F238E27FC236}">
                <a16:creationId xmlns:a16="http://schemas.microsoft.com/office/drawing/2014/main" id="{0D142172-496A-D43C-A815-5E927B6269EA}"/>
              </a:ext>
            </a:extLst>
          </p:cNvPr>
          <p:cNvGrpSpPr/>
          <p:nvPr userDrawn="1"/>
        </p:nvGrpSpPr>
        <p:grpSpPr>
          <a:xfrm>
            <a:off x="4009765" y="1266791"/>
            <a:ext cx="1712343" cy="246796"/>
            <a:chOff x="4733665" y="1266791"/>
            <a:chExt cx="1712343" cy="246796"/>
          </a:xfrm>
        </p:grpSpPr>
        <p:sp>
          <p:nvSpPr>
            <p:cNvPr id="7" name="Rectangle 6">
              <a:extLst>
                <a:ext uri="{FF2B5EF4-FFF2-40B4-BE49-F238E27FC236}">
                  <a16:creationId xmlns:a16="http://schemas.microsoft.com/office/drawing/2014/main" id="{62EDFD22-87D2-F264-FEF7-29A32E6849C4}"/>
                </a:ext>
              </a:extLst>
            </p:cNvPr>
            <p:cNvSpPr/>
            <p:nvPr/>
          </p:nvSpPr>
          <p:spPr>
            <a:xfrm>
              <a:off x="4948732" y="1266791"/>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Qualified Idea</a:t>
              </a:r>
            </a:p>
          </p:txBody>
        </p:sp>
        <p:sp>
          <p:nvSpPr>
            <p:cNvPr id="8" name="Rectangle 7">
              <a:extLst>
                <a:ext uri="{FF2B5EF4-FFF2-40B4-BE49-F238E27FC236}">
                  <a16:creationId xmlns:a16="http://schemas.microsoft.com/office/drawing/2014/main" id="{61418F18-48E5-18F0-B252-DF5156DB62AE}"/>
                </a:ext>
              </a:extLst>
            </p:cNvPr>
            <p:cNvSpPr/>
            <p:nvPr/>
          </p:nvSpPr>
          <p:spPr>
            <a:xfrm>
              <a:off x="4733665" y="1266791"/>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9" name="Groupe 8">
            <a:extLst>
              <a:ext uri="{FF2B5EF4-FFF2-40B4-BE49-F238E27FC236}">
                <a16:creationId xmlns:a16="http://schemas.microsoft.com/office/drawing/2014/main" id="{4060C28B-5125-DDDE-0FEF-1F9648B1150D}"/>
              </a:ext>
            </a:extLst>
          </p:cNvPr>
          <p:cNvGrpSpPr/>
          <p:nvPr userDrawn="1"/>
        </p:nvGrpSpPr>
        <p:grpSpPr>
          <a:xfrm>
            <a:off x="6041335" y="1265564"/>
            <a:ext cx="1711392" cy="246796"/>
            <a:chOff x="6541508" y="1265564"/>
            <a:chExt cx="1711392" cy="246796"/>
          </a:xfrm>
        </p:grpSpPr>
        <p:sp>
          <p:nvSpPr>
            <p:cNvPr id="10" name="Rectangle 9">
              <a:extLst>
                <a:ext uri="{FF2B5EF4-FFF2-40B4-BE49-F238E27FC236}">
                  <a16:creationId xmlns:a16="http://schemas.microsoft.com/office/drawing/2014/main" id="{D87452EA-6265-6D8E-7AC5-1DD8A153F0E7}"/>
                </a:ext>
              </a:extLst>
            </p:cNvPr>
            <p:cNvSpPr/>
            <p:nvPr/>
          </p:nvSpPr>
          <p:spPr>
            <a:xfrm>
              <a:off x="6755624" y="1265564"/>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POC ongoing</a:t>
              </a:r>
            </a:p>
          </p:txBody>
        </p:sp>
        <p:sp>
          <p:nvSpPr>
            <p:cNvPr id="11" name="Rectangle 10">
              <a:extLst>
                <a:ext uri="{FF2B5EF4-FFF2-40B4-BE49-F238E27FC236}">
                  <a16:creationId xmlns:a16="http://schemas.microsoft.com/office/drawing/2014/main" id="{7C5DCED6-1CE5-F32A-02E4-74FDF8C0CA5C}"/>
                </a:ext>
              </a:extLst>
            </p:cNvPr>
            <p:cNvSpPr/>
            <p:nvPr userDrawn="1"/>
          </p:nvSpPr>
          <p:spPr>
            <a:xfrm>
              <a:off x="6541508" y="1265564"/>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2" name="Groupe 11">
            <a:extLst>
              <a:ext uri="{FF2B5EF4-FFF2-40B4-BE49-F238E27FC236}">
                <a16:creationId xmlns:a16="http://schemas.microsoft.com/office/drawing/2014/main" id="{A945E600-008A-A40D-2DB8-76F3F1A8A843}"/>
              </a:ext>
            </a:extLst>
          </p:cNvPr>
          <p:cNvGrpSpPr/>
          <p:nvPr userDrawn="1"/>
        </p:nvGrpSpPr>
        <p:grpSpPr>
          <a:xfrm>
            <a:off x="8071954" y="1265564"/>
            <a:ext cx="1717197" cy="246796"/>
            <a:chOff x="8328917" y="1265564"/>
            <a:chExt cx="1717197" cy="246796"/>
          </a:xfrm>
        </p:grpSpPr>
        <p:sp>
          <p:nvSpPr>
            <p:cNvPr id="13" name="Rectangle 12">
              <a:extLst>
                <a:ext uri="{FF2B5EF4-FFF2-40B4-BE49-F238E27FC236}">
                  <a16:creationId xmlns:a16="http://schemas.microsoft.com/office/drawing/2014/main" id="{E090947C-0F36-4EB4-0464-6E0F9D1B1379}"/>
                </a:ext>
              </a:extLst>
            </p:cNvPr>
            <p:cNvSpPr/>
            <p:nvPr/>
          </p:nvSpPr>
          <p:spPr>
            <a:xfrm>
              <a:off x="8548838" y="1265564"/>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POC finalized</a:t>
              </a:r>
            </a:p>
          </p:txBody>
        </p:sp>
        <p:sp>
          <p:nvSpPr>
            <p:cNvPr id="14" name="Rectangle 13">
              <a:extLst>
                <a:ext uri="{FF2B5EF4-FFF2-40B4-BE49-F238E27FC236}">
                  <a16:creationId xmlns:a16="http://schemas.microsoft.com/office/drawing/2014/main" id="{7FA3E95B-4017-CF60-6E37-2E1F4C17D8F9}"/>
                </a:ext>
              </a:extLst>
            </p:cNvPr>
            <p:cNvSpPr/>
            <p:nvPr userDrawn="1"/>
          </p:nvSpPr>
          <p:spPr>
            <a:xfrm>
              <a:off x="8328917" y="1265564"/>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Connecteur droit 14">
            <a:extLst>
              <a:ext uri="{FF2B5EF4-FFF2-40B4-BE49-F238E27FC236}">
                <a16:creationId xmlns:a16="http://schemas.microsoft.com/office/drawing/2014/main" id="{5515DC2A-48F2-9240-0435-1033F9361B7D}"/>
              </a:ext>
            </a:extLst>
          </p:cNvPr>
          <p:cNvCxnSpPr>
            <a:cxnSpLocks/>
          </p:cNvCxnSpPr>
          <p:nvPr userDrawn="1"/>
        </p:nvCxnSpPr>
        <p:spPr>
          <a:xfrm>
            <a:off x="600503" y="2104010"/>
            <a:ext cx="1000594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D4626040-CE76-77E8-9772-AFEBDCC159B8}"/>
              </a:ext>
            </a:extLst>
          </p:cNvPr>
          <p:cNvSpPr txBox="1"/>
          <p:nvPr userDrawn="1"/>
        </p:nvSpPr>
        <p:spPr>
          <a:xfrm>
            <a:off x="508903" y="2227329"/>
            <a:ext cx="3811493" cy="477054"/>
          </a:xfrm>
          <a:prstGeom prst="rect">
            <a:avLst/>
          </a:prstGeom>
          <a:noFill/>
        </p:spPr>
        <p:txBody>
          <a:bodyPr wrap="none" rtlCol="0">
            <a:spAutoFit/>
          </a:bodyPr>
          <a:lstStyle/>
          <a:p>
            <a:r>
              <a:rPr lang="en-US" sz="1300">
                <a:solidFill>
                  <a:schemeClr val="accent1"/>
                </a:solidFill>
                <a:latin typeface="Bahnschrift" panose="020B0502040204020203" pitchFamily="34" charset="0"/>
                <a:cs typeface="Arial"/>
              </a:rPr>
              <a:t>Sector:</a:t>
            </a:r>
            <a:r>
              <a:rPr lang="en-US" sz="1300">
                <a:solidFill>
                  <a:schemeClr val="accent1"/>
                </a:solidFill>
                <a:latin typeface="Bahnschrift" panose="020B0502040204020203" pitchFamily="34" charset="0"/>
                <a:cs typeface="Arial"/>
                <a:sym typeface="Wingdings" pitchFamily="2" charset="2"/>
              </a:rPr>
              <a:t> </a:t>
            </a:r>
            <a:r>
              <a:rPr lang="en-US" sz="1400"/>
              <a:t>In </a:t>
            </a:r>
            <a:r>
              <a:rPr lang="en-US" sz="1300">
                <a:latin typeface="Segoe UI Semilight"/>
                <a:cs typeface="Arial"/>
              </a:rPr>
              <a:t>which sector does your project operate?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lumMod val="50000"/>
                    <a:lumOff val="50000"/>
                  </a:prstClr>
                </a:solidFill>
                <a:effectLst/>
                <a:uLnTx/>
                <a:uFillTx/>
                <a:latin typeface="Söhne"/>
                <a:ea typeface="+mn-ea"/>
                <a:cs typeface="+mn-cs"/>
              </a:rPr>
              <a:t>Check the corresponding box</a:t>
            </a:r>
            <a:endParaRPr kumimoji="0" lang="en-US" sz="1100" b="0" i="1" u="none" strike="noStrike" kern="1200" cap="none" spc="0" normalizeH="0" baseline="0" noProof="0">
              <a:ln>
                <a:noFill/>
              </a:ln>
              <a:solidFill>
                <a:prstClr val="black">
                  <a:lumMod val="50000"/>
                  <a:lumOff val="50000"/>
                </a:prstClr>
              </a:solidFill>
              <a:effectLst/>
              <a:uLnTx/>
              <a:uFillTx/>
              <a:latin typeface="Segoe UI Semilight"/>
              <a:ea typeface="+mn-ea"/>
              <a:cs typeface="Arial"/>
            </a:endParaRPr>
          </a:p>
        </p:txBody>
      </p:sp>
      <p:cxnSp>
        <p:nvCxnSpPr>
          <p:cNvPr id="17" name="Connecteur droit 16">
            <a:extLst>
              <a:ext uri="{FF2B5EF4-FFF2-40B4-BE49-F238E27FC236}">
                <a16:creationId xmlns:a16="http://schemas.microsoft.com/office/drawing/2014/main" id="{2482570D-3B26-A09D-3920-A66F42F81DAE}"/>
              </a:ext>
            </a:extLst>
          </p:cNvPr>
          <p:cNvCxnSpPr>
            <a:cxnSpLocks/>
          </p:cNvCxnSpPr>
          <p:nvPr userDrawn="1"/>
        </p:nvCxnSpPr>
        <p:spPr>
          <a:xfrm>
            <a:off x="600503" y="2827841"/>
            <a:ext cx="1000594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3F82B54-08B0-6B62-9DCC-5B328258556D}"/>
              </a:ext>
            </a:extLst>
          </p:cNvPr>
          <p:cNvSpPr/>
          <p:nvPr userDrawn="1"/>
        </p:nvSpPr>
        <p:spPr>
          <a:xfrm>
            <a:off x="7187999"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a:extLst>
              <a:ext uri="{FF2B5EF4-FFF2-40B4-BE49-F238E27FC236}">
                <a16:creationId xmlns:a16="http://schemas.microsoft.com/office/drawing/2014/main" id="{62E711A0-F1C4-2F3E-A436-D8B2F11252CB}"/>
              </a:ext>
            </a:extLst>
          </p:cNvPr>
          <p:cNvSpPr txBox="1"/>
          <p:nvPr userDrawn="1"/>
        </p:nvSpPr>
        <p:spPr>
          <a:xfrm>
            <a:off x="485969" y="2948666"/>
            <a:ext cx="7201267" cy="461665"/>
          </a:xfrm>
          <a:prstGeom prst="rect">
            <a:avLst/>
          </a:prstGeom>
          <a:noFill/>
        </p:spPr>
        <p:txBody>
          <a:bodyPr wrap="none" rtlCol="0">
            <a:spAutoFit/>
          </a:bodyPr>
          <a:lstStyle/>
          <a:p>
            <a:r>
              <a:rPr lang="en-US" sz="1300">
                <a:solidFill>
                  <a:schemeClr val="accent1"/>
                </a:solidFill>
                <a:latin typeface="Bahnschrift" panose="020B0502040204020203" pitchFamily="34" charset="0"/>
                <a:cs typeface="Arial"/>
              </a:rPr>
              <a:t>Type of solution:</a:t>
            </a:r>
            <a:r>
              <a:rPr lang="en-US" sz="1300">
                <a:solidFill>
                  <a:schemeClr val="accent1"/>
                </a:solidFill>
                <a:latin typeface="Bahnschrift" panose="020B0502040204020203" pitchFamily="34" charset="0"/>
                <a:cs typeface="Arial"/>
                <a:sym typeface="Wingdings" pitchFamily="2" charset="2"/>
              </a:rPr>
              <a:t> </a:t>
            </a:r>
            <a:r>
              <a:rPr lang="en-US" sz="1300">
                <a:latin typeface="Segoe UI Semilight"/>
                <a:cs typeface="Arial"/>
              </a:rPr>
              <a:t>Which solution category does your project belong to (please refer to next 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lumMod val="50000"/>
                    <a:lumOff val="50000"/>
                  </a:prstClr>
                </a:solidFill>
                <a:effectLst/>
                <a:uLnTx/>
                <a:uFillTx/>
                <a:latin typeface="Söhne"/>
                <a:ea typeface="+mn-ea"/>
                <a:cs typeface="+mn-cs"/>
              </a:rPr>
              <a:t>Check the corresponding box</a:t>
            </a:r>
            <a:endParaRPr kumimoji="0" lang="en-US" sz="1100" b="0" i="1" u="none" strike="noStrike" kern="1200" cap="none" spc="0" normalizeH="0" baseline="0" noProof="0">
              <a:ln>
                <a:noFill/>
              </a:ln>
              <a:solidFill>
                <a:prstClr val="black">
                  <a:lumMod val="50000"/>
                  <a:lumOff val="50000"/>
                </a:prstClr>
              </a:solidFill>
              <a:effectLst/>
              <a:uLnTx/>
              <a:uFillTx/>
              <a:latin typeface="Segoe UI Semilight"/>
              <a:ea typeface="+mn-ea"/>
              <a:cs typeface="Arial"/>
            </a:endParaRPr>
          </a:p>
        </p:txBody>
      </p:sp>
      <p:cxnSp>
        <p:nvCxnSpPr>
          <p:cNvPr id="20" name="Connecteur droit 19">
            <a:extLst>
              <a:ext uri="{FF2B5EF4-FFF2-40B4-BE49-F238E27FC236}">
                <a16:creationId xmlns:a16="http://schemas.microsoft.com/office/drawing/2014/main" id="{C9C6F31F-D6DC-0BE5-42D9-489325B70F40}"/>
              </a:ext>
            </a:extLst>
          </p:cNvPr>
          <p:cNvCxnSpPr>
            <a:cxnSpLocks/>
          </p:cNvCxnSpPr>
          <p:nvPr userDrawn="1"/>
        </p:nvCxnSpPr>
        <p:spPr>
          <a:xfrm>
            <a:off x="590631" y="4749250"/>
            <a:ext cx="1000594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5E5E085-7ECB-23F4-D22A-79E0AA459F84}"/>
              </a:ext>
            </a:extLst>
          </p:cNvPr>
          <p:cNvSpPr/>
          <p:nvPr userDrawn="1"/>
        </p:nvSpPr>
        <p:spPr>
          <a:xfrm>
            <a:off x="4724366" y="2342458"/>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Intralogistics</a:t>
            </a:r>
          </a:p>
        </p:txBody>
      </p:sp>
      <p:sp>
        <p:nvSpPr>
          <p:cNvPr id="22" name="Rectangle 21">
            <a:extLst>
              <a:ext uri="{FF2B5EF4-FFF2-40B4-BE49-F238E27FC236}">
                <a16:creationId xmlns:a16="http://schemas.microsoft.com/office/drawing/2014/main" id="{51A7D9D3-7048-A63D-11DF-88EC8871E349}"/>
              </a:ext>
            </a:extLst>
          </p:cNvPr>
          <p:cNvSpPr/>
          <p:nvPr userDrawn="1"/>
        </p:nvSpPr>
        <p:spPr>
          <a:xfrm>
            <a:off x="6648631" y="2342458"/>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Road transport</a:t>
            </a:r>
          </a:p>
        </p:txBody>
      </p:sp>
      <p:sp>
        <p:nvSpPr>
          <p:cNvPr id="23" name="Rectangle 22">
            <a:extLst>
              <a:ext uri="{FF2B5EF4-FFF2-40B4-BE49-F238E27FC236}">
                <a16:creationId xmlns:a16="http://schemas.microsoft.com/office/drawing/2014/main" id="{8F7AB677-B708-7D49-54F1-EA68F2D62BF5}"/>
              </a:ext>
            </a:extLst>
          </p:cNvPr>
          <p:cNvSpPr/>
          <p:nvPr userDrawn="1"/>
        </p:nvSpPr>
        <p:spPr>
          <a:xfrm>
            <a:off x="8572896" y="2342458"/>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Home delivery</a:t>
            </a:r>
          </a:p>
        </p:txBody>
      </p:sp>
      <p:sp>
        <p:nvSpPr>
          <p:cNvPr id="24" name="Rectangle 23">
            <a:extLst>
              <a:ext uri="{FF2B5EF4-FFF2-40B4-BE49-F238E27FC236}">
                <a16:creationId xmlns:a16="http://schemas.microsoft.com/office/drawing/2014/main" id="{936981FA-8D2F-00E4-FB19-257A3F7D9301}"/>
              </a:ext>
            </a:extLst>
          </p:cNvPr>
          <p:cNvSpPr/>
          <p:nvPr userDrawn="1"/>
        </p:nvSpPr>
        <p:spPr>
          <a:xfrm>
            <a:off x="4504368"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5" name="Rectangle 24">
            <a:extLst>
              <a:ext uri="{FF2B5EF4-FFF2-40B4-BE49-F238E27FC236}">
                <a16:creationId xmlns:a16="http://schemas.microsoft.com/office/drawing/2014/main" id="{8FD6B2CB-ECB3-0EA6-33CF-682E37D2FDB7}"/>
              </a:ext>
            </a:extLst>
          </p:cNvPr>
          <p:cNvSpPr/>
          <p:nvPr userDrawn="1"/>
        </p:nvSpPr>
        <p:spPr>
          <a:xfrm>
            <a:off x="6428633"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6" name="Rectangle 25">
            <a:extLst>
              <a:ext uri="{FF2B5EF4-FFF2-40B4-BE49-F238E27FC236}">
                <a16:creationId xmlns:a16="http://schemas.microsoft.com/office/drawing/2014/main" id="{2CC73B31-A612-AC86-B153-144DF699457D}"/>
              </a:ext>
            </a:extLst>
          </p:cNvPr>
          <p:cNvSpPr/>
          <p:nvPr userDrawn="1"/>
        </p:nvSpPr>
        <p:spPr>
          <a:xfrm>
            <a:off x="8352898"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7" name="Rectangle 26">
            <a:extLst>
              <a:ext uri="{FF2B5EF4-FFF2-40B4-BE49-F238E27FC236}">
                <a16:creationId xmlns:a16="http://schemas.microsoft.com/office/drawing/2014/main" id="{796F92D6-955F-818B-36FD-3C10E851B0DD}"/>
              </a:ext>
            </a:extLst>
          </p:cNvPr>
          <p:cNvSpPr/>
          <p:nvPr userDrawn="1"/>
        </p:nvSpPr>
        <p:spPr>
          <a:xfrm>
            <a:off x="10277163"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8" name="Rectangle : coins arrondis 27">
            <a:extLst>
              <a:ext uri="{FF2B5EF4-FFF2-40B4-BE49-F238E27FC236}">
                <a16:creationId xmlns:a16="http://schemas.microsoft.com/office/drawing/2014/main" id="{A90052EF-2A3E-BA95-9255-A945BF0AF2E7}"/>
              </a:ext>
            </a:extLst>
          </p:cNvPr>
          <p:cNvSpPr/>
          <p:nvPr userDrawn="1"/>
        </p:nvSpPr>
        <p:spPr>
          <a:xfrm>
            <a:off x="569675" y="5198165"/>
            <a:ext cx="11252150" cy="1153188"/>
          </a:xfrm>
          <a:prstGeom prst="round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3E213465-98ED-125A-D17F-05A860993C46}"/>
              </a:ext>
            </a:extLst>
          </p:cNvPr>
          <p:cNvSpPr/>
          <p:nvPr userDrawn="1"/>
        </p:nvSpPr>
        <p:spPr>
          <a:xfrm>
            <a:off x="3600920"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E72914C-ED19-B5EF-2D01-F8900DC3B53D}"/>
              </a:ext>
            </a:extLst>
          </p:cNvPr>
          <p:cNvSpPr/>
          <p:nvPr userDrawn="1"/>
        </p:nvSpPr>
        <p:spPr>
          <a:xfrm>
            <a:off x="873762" y="3449480"/>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Informatic systems</a:t>
            </a:r>
          </a:p>
        </p:txBody>
      </p:sp>
      <p:sp>
        <p:nvSpPr>
          <p:cNvPr id="31" name="Rectangle 30">
            <a:extLst>
              <a:ext uri="{FF2B5EF4-FFF2-40B4-BE49-F238E27FC236}">
                <a16:creationId xmlns:a16="http://schemas.microsoft.com/office/drawing/2014/main" id="{DD923048-C295-9D6B-C55D-BB21A934BCF4}"/>
              </a:ext>
            </a:extLst>
          </p:cNvPr>
          <p:cNvSpPr/>
          <p:nvPr userDrawn="1"/>
        </p:nvSpPr>
        <p:spPr>
          <a:xfrm>
            <a:off x="3061552" y="3449480"/>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Operations</a:t>
            </a:r>
          </a:p>
        </p:txBody>
      </p:sp>
      <p:sp>
        <p:nvSpPr>
          <p:cNvPr id="32" name="Rectangle 31">
            <a:extLst>
              <a:ext uri="{FF2B5EF4-FFF2-40B4-BE49-F238E27FC236}">
                <a16:creationId xmlns:a16="http://schemas.microsoft.com/office/drawing/2014/main" id="{66A8B35A-CE1E-7BF7-EE80-924338C93E7E}"/>
              </a:ext>
            </a:extLst>
          </p:cNvPr>
          <p:cNvSpPr/>
          <p:nvPr userDrawn="1"/>
        </p:nvSpPr>
        <p:spPr>
          <a:xfrm>
            <a:off x="653765"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3" name="Rectangle 32">
            <a:extLst>
              <a:ext uri="{FF2B5EF4-FFF2-40B4-BE49-F238E27FC236}">
                <a16:creationId xmlns:a16="http://schemas.microsoft.com/office/drawing/2014/main" id="{AD62531A-1F9D-1A87-C29B-83B6D075DE05}"/>
              </a:ext>
            </a:extLst>
          </p:cNvPr>
          <p:cNvSpPr/>
          <p:nvPr userDrawn="1"/>
        </p:nvSpPr>
        <p:spPr>
          <a:xfrm>
            <a:off x="2841554"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4" name="Rectangle 33">
            <a:extLst>
              <a:ext uri="{FF2B5EF4-FFF2-40B4-BE49-F238E27FC236}">
                <a16:creationId xmlns:a16="http://schemas.microsoft.com/office/drawing/2014/main" id="{21732D67-35CB-24E9-65C9-698CBE5D4067}"/>
              </a:ext>
            </a:extLst>
          </p:cNvPr>
          <p:cNvSpPr/>
          <p:nvPr userDrawn="1"/>
        </p:nvSpPr>
        <p:spPr>
          <a:xfrm>
            <a:off x="7959158" y="344646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5B771F9-554F-70E8-560E-9A143877E6AB}"/>
              </a:ext>
            </a:extLst>
          </p:cNvPr>
          <p:cNvSpPr/>
          <p:nvPr userDrawn="1"/>
        </p:nvSpPr>
        <p:spPr>
          <a:xfrm>
            <a:off x="5232000" y="3446463"/>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Operating equipment</a:t>
            </a:r>
          </a:p>
        </p:txBody>
      </p:sp>
      <p:sp>
        <p:nvSpPr>
          <p:cNvPr id="36" name="Rectangle 35">
            <a:extLst>
              <a:ext uri="{FF2B5EF4-FFF2-40B4-BE49-F238E27FC236}">
                <a16:creationId xmlns:a16="http://schemas.microsoft.com/office/drawing/2014/main" id="{15C45DBD-A566-4FF4-8026-68F83C5A3185}"/>
              </a:ext>
            </a:extLst>
          </p:cNvPr>
          <p:cNvSpPr/>
          <p:nvPr userDrawn="1"/>
        </p:nvSpPr>
        <p:spPr>
          <a:xfrm>
            <a:off x="7419790" y="3446463"/>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Automation</a:t>
            </a:r>
          </a:p>
        </p:txBody>
      </p:sp>
      <p:sp>
        <p:nvSpPr>
          <p:cNvPr id="37" name="Rectangle 36">
            <a:extLst>
              <a:ext uri="{FF2B5EF4-FFF2-40B4-BE49-F238E27FC236}">
                <a16:creationId xmlns:a16="http://schemas.microsoft.com/office/drawing/2014/main" id="{178310A8-7CC8-FB58-15D4-41749FED4463}"/>
              </a:ext>
            </a:extLst>
          </p:cNvPr>
          <p:cNvSpPr/>
          <p:nvPr userDrawn="1"/>
        </p:nvSpPr>
        <p:spPr>
          <a:xfrm>
            <a:off x="5012003" y="344646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8" name="Rectangle 37">
            <a:extLst>
              <a:ext uri="{FF2B5EF4-FFF2-40B4-BE49-F238E27FC236}">
                <a16:creationId xmlns:a16="http://schemas.microsoft.com/office/drawing/2014/main" id="{AFD4CA78-BC3D-D876-3A93-9CB02E1A5CC4}"/>
              </a:ext>
            </a:extLst>
          </p:cNvPr>
          <p:cNvSpPr/>
          <p:nvPr userDrawn="1"/>
        </p:nvSpPr>
        <p:spPr>
          <a:xfrm>
            <a:off x="7199792" y="344646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9" name="Rectangle 38">
            <a:extLst>
              <a:ext uri="{FF2B5EF4-FFF2-40B4-BE49-F238E27FC236}">
                <a16:creationId xmlns:a16="http://schemas.microsoft.com/office/drawing/2014/main" id="{0D14EEEA-013D-512E-57C6-B261A75D479F}"/>
              </a:ext>
            </a:extLst>
          </p:cNvPr>
          <p:cNvSpPr/>
          <p:nvPr userDrawn="1"/>
        </p:nvSpPr>
        <p:spPr>
          <a:xfrm>
            <a:off x="10129606"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A65AAB8-7F7F-0338-2EDD-18DEAA78CCAC}"/>
              </a:ext>
            </a:extLst>
          </p:cNvPr>
          <p:cNvSpPr/>
          <p:nvPr userDrawn="1"/>
        </p:nvSpPr>
        <p:spPr>
          <a:xfrm>
            <a:off x="9590238" y="3449480"/>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Other</a:t>
            </a:r>
          </a:p>
        </p:txBody>
      </p:sp>
      <p:sp>
        <p:nvSpPr>
          <p:cNvPr id="41" name="Rectangle 40">
            <a:extLst>
              <a:ext uri="{FF2B5EF4-FFF2-40B4-BE49-F238E27FC236}">
                <a16:creationId xmlns:a16="http://schemas.microsoft.com/office/drawing/2014/main" id="{21C7CB3E-6CE0-A8B9-F5A7-6D425A736D1A}"/>
              </a:ext>
            </a:extLst>
          </p:cNvPr>
          <p:cNvSpPr/>
          <p:nvPr userDrawn="1"/>
        </p:nvSpPr>
        <p:spPr>
          <a:xfrm>
            <a:off x="9370240"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42" name="ZoneTexte 41">
            <a:extLst>
              <a:ext uri="{FF2B5EF4-FFF2-40B4-BE49-F238E27FC236}">
                <a16:creationId xmlns:a16="http://schemas.microsoft.com/office/drawing/2014/main" id="{1E0AD2CA-8D9C-EF89-03F9-AE69246D44D2}"/>
              </a:ext>
            </a:extLst>
          </p:cNvPr>
          <p:cNvSpPr txBox="1"/>
          <p:nvPr userDrawn="1"/>
        </p:nvSpPr>
        <p:spPr>
          <a:xfrm>
            <a:off x="600503" y="4217011"/>
            <a:ext cx="659886" cy="292388"/>
          </a:xfrm>
          <a:prstGeom prst="rect">
            <a:avLst/>
          </a:prstGeom>
          <a:noFill/>
          <a:effectLst/>
        </p:spPr>
        <p:txBody>
          <a:bodyPr wrap="square">
            <a:spAutoFit/>
          </a:bodyPr>
          <a:lstStyle/>
          <a:p>
            <a:r>
              <a:rPr lang="en-US" sz="1300">
                <a:latin typeface="Segoe UI Semilight"/>
                <a:cs typeface="Arial"/>
              </a:rPr>
              <a:t>Other:</a:t>
            </a:r>
            <a:endParaRPr lang="fr-FR" sz="1300"/>
          </a:p>
        </p:txBody>
      </p:sp>
      <p:grpSp>
        <p:nvGrpSpPr>
          <p:cNvPr id="43" name="Groupe 42">
            <a:extLst>
              <a:ext uri="{FF2B5EF4-FFF2-40B4-BE49-F238E27FC236}">
                <a16:creationId xmlns:a16="http://schemas.microsoft.com/office/drawing/2014/main" id="{F5AD41C0-585D-025D-C7F0-734F33FE59B3}"/>
              </a:ext>
            </a:extLst>
          </p:cNvPr>
          <p:cNvGrpSpPr/>
          <p:nvPr userDrawn="1"/>
        </p:nvGrpSpPr>
        <p:grpSpPr>
          <a:xfrm>
            <a:off x="10108379" y="1272343"/>
            <a:ext cx="1717197" cy="246796"/>
            <a:chOff x="10349679" y="1272343"/>
            <a:chExt cx="1717197" cy="246796"/>
          </a:xfrm>
        </p:grpSpPr>
        <p:sp>
          <p:nvSpPr>
            <p:cNvPr id="44" name="Rectangle 43">
              <a:extLst>
                <a:ext uri="{FF2B5EF4-FFF2-40B4-BE49-F238E27FC236}">
                  <a16:creationId xmlns:a16="http://schemas.microsoft.com/office/drawing/2014/main" id="{E9A857ED-E153-97F5-3A35-F55CD5583980}"/>
                </a:ext>
              </a:extLst>
            </p:cNvPr>
            <p:cNvSpPr/>
            <p:nvPr/>
          </p:nvSpPr>
          <p:spPr>
            <a:xfrm>
              <a:off x="10569600" y="1272343"/>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Pilot</a:t>
              </a:r>
            </a:p>
          </p:txBody>
        </p:sp>
        <p:sp>
          <p:nvSpPr>
            <p:cNvPr id="45" name="Rectangle 44">
              <a:extLst>
                <a:ext uri="{FF2B5EF4-FFF2-40B4-BE49-F238E27FC236}">
                  <a16:creationId xmlns:a16="http://schemas.microsoft.com/office/drawing/2014/main" id="{8036F1D0-CD87-B72E-9FE2-D0D62DE9797E}"/>
                </a:ext>
              </a:extLst>
            </p:cNvPr>
            <p:cNvSpPr/>
            <p:nvPr userDrawn="1"/>
          </p:nvSpPr>
          <p:spPr>
            <a:xfrm>
              <a:off x="10349679" y="127234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ZoneTexte 45">
            <a:extLst>
              <a:ext uri="{FF2B5EF4-FFF2-40B4-BE49-F238E27FC236}">
                <a16:creationId xmlns:a16="http://schemas.microsoft.com/office/drawing/2014/main" id="{E50A05E0-0ABD-7F8C-2FD3-AA0405882454}"/>
              </a:ext>
            </a:extLst>
          </p:cNvPr>
          <p:cNvSpPr txBox="1"/>
          <p:nvPr userDrawn="1"/>
        </p:nvSpPr>
        <p:spPr>
          <a:xfrm>
            <a:off x="3992373" y="1525240"/>
            <a:ext cx="1712343" cy="253916"/>
          </a:xfrm>
          <a:prstGeom prst="rect">
            <a:avLst/>
          </a:prstGeom>
          <a:noFill/>
          <a:effectLst/>
        </p:spPr>
        <p:txBody>
          <a:bodyPr wrap="square">
            <a:spAutoFit/>
          </a:bodyPr>
          <a:lstStyle/>
          <a:p>
            <a:pPr algn="ctr"/>
            <a:r>
              <a:rPr lang="en-US" sz="1000">
                <a:solidFill>
                  <a:schemeClr val="tx1">
                    <a:lumMod val="50000"/>
                    <a:lumOff val="50000"/>
                  </a:schemeClr>
                </a:solidFill>
                <a:effectLst/>
              </a:rPr>
              <a:t>New project not yet tested</a:t>
            </a:r>
          </a:p>
        </p:txBody>
      </p:sp>
      <p:sp>
        <p:nvSpPr>
          <p:cNvPr id="47" name="ZoneTexte 46">
            <a:extLst>
              <a:ext uri="{FF2B5EF4-FFF2-40B4-BE49-F238E27FC236}">
                <a16:creationId xmlns:a16="http://schemas.microsoft.com/office/drawing/2014/main" id="{782B0D63-D544-4154-9414-71D14F964C0C}"/>
              </a:ext>
            </a:extLst>
          </p:cNvPr>
          <p:cNvSpPr txBox="1"/>
          <p:nvPr userDrawn="1"/>
        </p:nvSpPr>
        <p:spPr>
          <a:xfrm>
            <a:off x="6040384" y="1525240"/>
            <a:ext cx="1712343" cy="246221"/>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ongoing</a:t>
            </a:r>
          </a:p>
        </p:txBody>
      </p:sp>
      <p:sp>
        <p:nvSpPr>
          <p:cNvPr id="48" name="ZoneTexte 47">
            <a:extLst>
              <a:ext uri="{FF2B5EF4-FFF2-40B4-BE49-F238E27FC236}">
                <a16:creationId xmlns:a16="http://schemas.microsoft.com/office/drawing/2014/main" id="{679C68CA-388A-57B5-DD19-A223D2CB80CB}"/>
              </a:ext>
            </a:extLst>
          </p:cNvPr>
          <p:cNvSpPr txBox="1"/>
          <p:nvPr userDrawn="1"/>
        </p:nvSpPr>
        <p:spPr>
          <a:xfrm>
            <a:off x="8076808" y="1525240"/>
            <a:ext cx="171234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finalized on 1 operational facility</a:t>
            </a:r>
          </a:p>
        </p:txBody>
      </p:sp>
      <p:sp>
        <p:nvSpPr>
          <p:cNvPr id="49" name="ZoneTexte 48">
            <a:extLst>
              <a:ext uri="{FF2B5EF4-FFF2-40B4-BE49-F238E27FC236}">
                <a16:creationId xmlns:a16="http://schemas.microsoft.com/office/drawing/2014/main" id="{338ABE72-C4EC-E1B0-EC84-0541D3D6940E}"/>
              </a:ext>
            </a:extLst>
          </p:cNvPr>
          <p:cNvSpPr txBox="1"/>
          <p:nvPr userDrawn="1"/>
        </p:nvSpPr>
        <p:spPr>
          <a:xfrm>
            <a:off x="10108379" y="1525240"/>
            <a:ext cx="171234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Test validated on several sites</a:t>
            </a:r>
          </a:p>
        </p:txBody>
      </p:sp>
      <p:sp>
        <p:nvSpPr>
          <p:cNvPr id="50" name="ZoneTexte 49">
            <a:extLst>
              <a:ext uri="{FF2B5EF4-FFF2-40B4-BE49-F238E27FC236}">
                <a16:creationId xmlns:a16="http://schemas.microsoft.com/office/drawing/2014/main" id="{85D8AE2C-EBDD-2D6E-0455-2A9F6A218349}"/>
              </a:ext>
            </a:extLst>
          </p:cNvPr>
          <p:cNvSpPr txBox="1"/>
          <p:nvPr userDrawn="1"/>
        </p:nvSpPr>
        <p:spPr>
          <a:xfrm>
            <a:off x="653765" y="3732408"/>
            <a:ext cx="1947997" cy="33855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Hardware, Software, Integrators, Networks, Data, HRIS...</a:t>
            </a:r>
            <a:endParaRPr lang="fr-FR" sz="800"/>
          </a:p>
        </p:txBody>
      </p:sp>
      <p:sp>
        <p:nvSpPr>
          <p:cNvPr id="51" name="ZoneTexte 50">
            <a:extLst>
              <a:ext uri="{FF2B5EF4-FFF2-40B4-BE49-F238E27FC236}">
                <a16:creationId xmlns:a16="http://schemas.microsoft.com/office/drawing/2014/main" id="{FF17A878-C399-8F6A-435F-CE3A8ED1D384}"/>
              </a:ext>
            </a:extLst>
          </p:cNvPr>
          <p:cNvSpPr txBox="1"/>
          <p:nvPr userDrawn="1"/>
        </p:nvSpPr>
        <p:spPr>
          <a:xfrm>
            <a:off x="2841554" y="3732408"/>
            <a:ext cx="1947997" cy="46166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ETT, Training organizations, Security, Waste management, Sanitation, Building maintenance, Security…</a:t>
            </a:r>
          </a:p>
        </p:txBody>
      </p:sp>
      <p:sp>
        <p:nvSpPr>
          <p:cNvPr id="52" name="ZoneTexte 51">
            <a:extLst>
              <a:ext uri="{FF2B5EF4-FFF2-40B4-BE49-F238E27FC236}">
                <a16:creationId xmlns:a16="http://schemas.microsoft.com/office/drawing/2014/main" id="{2E63361D-DFAF-E8DA-8B51-4DD3898A669C}"/>
              </a:ext>
            </a:extLst>
          </p:cNvPr>
          <p:cNvSpPr txBox="1"/>
          <p:nvPr userDrawn="1"/>
        </p:nvSpPr>
        <p:spPr>
          <a:xfrm>
            <a:off x="5011608" y="3732408"/>
            <a:ext cx="1947997" cy="46166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Racks, Equipment (Handling, co-packing, transport), Wrapping machines, </a:t>
            </a:r>
            <a:r>
              <a:rPr lang="en-US" sz="800" err="1"/>
              <a:t>Unstackers</a:t>
            </a:r>
            <a:r>
              <a:rPr lang="en-US" sz="800"/>
              <a:t>, Suppliers of consumables...</a:t>
            </a:r>
          </a:p>
        </p:txBody>
      </p:sp>
      <p:sp>
        <p:nvSpPr>
          <p:cNvPr id="53" name="ZoneTexte 52">
            <a:extLst>
              <a:ext uri="{FF2B5EF4-FFF2-40B4-BE49-F238E27FC236}">
                <a16:creationId xmlns:a16="http://schemas.microsoft.com/office/drawing/2014/main" id="{927573F8-9051-9BA5-1F28-BA8DBF388081}"/>
              </a:ext>
            </a:extLst>
          </p:cNvPr>
          <p:cNvSpPr txBox="1"/>
          <p:nvPr userDrawn="1"/>
        </p:nvSpPr>
        <p:spPr>
          <a:xfrm>
            <a:off x="7199792" y="3732408"/>
            <a:ext cx="1947997" cy="21544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Robotics, Mechanization…</a:t>
            </a:r>
          </a:p>
        </p:txBody>
      </p:sp>
      <p:sp>
        <p:nvSpPr>
          <p:cNvPr id="54" name="ZoneTexte 53">
            <a:extLst>
              <a:ext uri="{FF2B5EF4-FFF2-40B4-BE49-F238E27FC236}">
                <a16:creationId xmlns:a16="http://schemas.microsoft.com/office/drawing/2014/main" id="{CDAC47B5-D5D6-4BB2-735A-3D42CD73C0CE}"/>
              </a:ext>
            </a:extLst>
          </p:cNvPr>
          <p:cNvSpPr txBox="1"/>
          <p:nvPr userDrawn="1"/>
        </p:nvSpPr>
        <p:spPr>
          <a:xfrm>
            <a:off x="590631" y="4450446"/>
            <a:ext cx="11403807" cy="215444"/>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Segoe UI Semilight"/>
                <a:ea typeface="+mn-ea"/>
                <a:cs typeface="+mn-cs"/>
              </a:rPr>
              <a:t>These </a:t>
            </a:r>
            <a:r>
              <a:rPr lang="en-US" sz="800" i="1">
                <a:solidFill>
                  <a:prstClr val="black"/>
                </a:solidFill>
                <a:latin typeface="Segoe UI Semilight"/>
              </a:rPr>
              <a:t>examples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are not exhaustive, and participants are free to propose innovations outside this predefined scope that they consider relevant. All technologies are welcome, including service innovation.</a:t>
            </a:r>
          </a:p>
        </p:txBody>
      </p:sp>
      <p:sp>
        <p:nvSpPr>
          <p:cNvPr id="55" name="Espace réservé du texte 40">
            <a:extLst>
              <a:ext uri="{FF2B5EF4-FFF2-40B4-BE49-F238E27FC236}">
                <a16:creationId xmlns:a16="http://schemas.microsoft.com/office/drawing/2014/main" id="{A132CF57-4D30-EAD7-A916-6C579FFF34B9}"/>
              </a:ext>
            </a:extLst>
          </p:cNvPr>
          <p:cNvSpPr>
            <a:spLocks noGrp="1"/>
          </p:cNvSpPr>
          <p:nvPr>
            <p:ph type="body" sz="quarter" idx="14" hasCustomPrompt="1"/>
          </p:nvPr>
        </p:nvSpPr>
        <p:spPr>
          <a:xfrm>
            <a:off x="569676" y="5198165"/>
            <a:ext cx="11251046" cy="1153188"/>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What risks and coverage measures do you identify?</a:t>
            </a:r>
          </a:p>
        </p:txBody>
      </p:sp>
      <p:sp>
        <p:nvSpPr>
          <p:cNvPr id="56" name="Espace réservé du texte 40">
            <a:extLst>
              <a:ext uri="{FF2B5EF4-FFF2-40B4-BE49-F238E27FC236}">
                <a16:creationId xmlns:a16="http://schemas.microsoft.com/office/drawing/2014/main" id="{8938C860-A2ED-281D-E8A0-193DD65705F1}"/>
              </a:ext>
            </a:extLst>
          </p:cNvPr>
          <p:cNvSpPr>
            <a:spLocks noGrp="1"/>
          </p:cNvSpPr>
          <p:nvPr>
            <p:ph type="body" sz="quarter" idx="16" hasCustomPrompt="1"/>
          </p:nvPr>
        </p:nvSpPr>
        <p:spPr>
          <a:xfrm>
            <a:off x="4016071" y="1276726"/>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57" name="Espace réservé du texte 40">
            <a:extLst>
              <a:ext uri="{FF2B5EF4-FFF2-40B4-BE49-F238E27FC236}">
                <a16:creationId xmlns:a16="http://schemas.microsoft.com/office/drawing/2014/main" id="{5D90FE58-E439-22E9-8657-17613648CAEA}"/>
              </a:ext>
            </a:extLst>
          </p:cNvPr>
          <p:cNvSpPr>
            <a:spLocks noGrp="1"/>
          </p:cNvSpPr>
          <p:nvPr>
            <p:ph type="body" sz="quarter" idx="17" hasCustomPrompt="1"/>
          </p:nvPr>
        </p:nvSpPr>
        <p:spPr>
          <a:xfrm>
            <a:off x="6044479" y="1278937"/>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58" name="Espace réservé du texte 40">
            <a:extLst>
              <a:ext uri="{FF2B5EF4-FFF2-40B4-BE49-F238E27FC236}">
                <a16:creationId xmlns:a16="http://schemas.microsoft.com/office/drawing/2014/main" id="{AFFCB573-86D4-A8A3-D7D3-05313AE84E77}"/>
              </a:ext>
            </a:extLst>
          </p:cNvPr>
          <p:cNvSpPr>
            <a:spLocks noGrp="1"/>
          </p:cNvSpPr>
          <p:nvPr>
            <p:ph type="body" sz="quarter" idx="18" hasCustomPrompt="1"/>
          </p:nvPr>
        </p:nvSpPr>
        <p:spPr>
          <a:xfrm>
            <a:off x="8072981" y="126864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59" name="Espace réservé du texte 40">
            <a:extLst>
              <a:ext uri="{FF2B5EF4-FFF2-40B4-BE49-F238E27FC236}">
                <a16:creationId xmlns:a16="http://schemas.microsoft.com/office/drawing/2014/main" id="{9A32C1F4-4174-9C53-2770-FC6AA164C7AA}"/>
              </a:ext>
            </a:extLst>
          </p:cNvPr>
          <p:cNvSpPr>
            <a:spLocks noGrp="1"/>
          </p:cNvSpPr>
          <p:nvPr>
            <p:ph type="body" sz="quarter" idx="19" hasCustomPrompt="1"/>
          </p:nvPr>
        </p:nvSpPr>
        <p:spPr>
          <a:xfrm>
            <a:off x="10110806" y="1285367"/>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0" name="Espace réservé du texte 40">
            <a:extLst>
              <a:ext uri="{FF2B5EF4-FFF2-40B4-BE49-F238E27FC236}">
                <a16:creationId xmlns:a16="http://schemas.microsoft.com/office/drawing/2014/main" id="{ECC73AA8-D20B-F7F9-B4CA-B408645FC415}"/>
              </a:ext>
            </a:extLst>
          </p:cNvPr>
          <p:cNvSpPr>
            <a:spLocks noGrp="1"/>
          </p:cNvSpPr>
          <p:nvPr>
            <p:ph type="body" sz="quarter" idx="20" hasCustomPrompt="1"/>
          </p:nvPr>
        </p:nvSpPr>
        <p:spPr>
          <a:xfrm>
            <a:off x="4513337" y="2351262"/>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1" name="Espace réservé du texte 40">
            <a:extLst>
              <a:ext uri="{FF2B5EF4-FFF2-40B4-BE49-F238E27FC236}">
                <a16:creationId xmlns:a16="http://schemas.microsoft.com/office/drawing/2014/main" id="{8F707DF1-A4F1-A90C-FCCB-AAE1EC51A6EB}"/>
              </a:ext>
            </a:extLst>
          </p:cNvPr>
          <p:cNvSpPr>
            <a:spLocks noGrp="1"/>
          </p:cNvSpPr>
          <p:nvPr>
            <p:ph type="body" sz="quarter" idx="21" hasCustomPrompt="1"/>
          </p:nvPr>
        </p:nvSpPr>
        <p:spPr>
          <a:xfrm>
            <a:off x="6430885" y="2355801"/>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2" name="Espace réservé du texte 40">
            <a:extLst>
              <a:ext uri="{FF2B5EF4-FFF2-40B4-BE49-F238E27FC236}">
                <a16:creationId xmlns:a16="http://schemas.microsoft.com/office/drawing/2014/main" id="{8A8965F0-A86A-0DAD-16E3-7FF718B9EF48}"/>
              </a:ext>
            </a:extLst>
          </p:cNvPr>
          <p:cNvSpPr>
            <a:spLocks noGrp="1"/>
          </p:cNvSpPr>
          <p:nvPr>
            <p:ph type="body" sz="quarter" idx="22" hasCustomPrompt="1"/>
          </p:nvPr>
        </p:nvSpPr>
        <p:spPr>
          <a:xfrm>
            <a:off x="8355150" y="2353803"/>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3" name="Espace réservé du texte 40">
            <a:extLst>
              <a:ext uri="{FF2B5EF4-FFF2-40B4-BE49-F238E27FC236}">
                <a16:creationId xmlns:a16="http://schemas.microsoft.com/office/drawing/2014/main" id="{6FFC36FB-91C4-4D0C-34CB-2B21DCE5E206}"/>
              </a:ext>
            </a:extLst>
          </p:cNvPr>
          <p:cNvSpPr>
            <a:spLocks noGrp="1"/>
          </p:cNvSpPr>
          <p:nvPr>
            <p:ph type="body" sz="quarter" idx="23" hasCustomPrompt="1"/>
          </p:nvPr>
        </p:nvSpPr>
        <p:spPr>
          <a:xfrm>
            <a:off x="10277163" y="2352849"/>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4" name="Espace réservé du texte 40">
            <a:extLst>
              <a:ext uri="{FF2B5EF4-FFF2-40B4-BE49-F238E27FC236}">
                <a16:creationId xmlns:a16="http://schemas.microsoft.com/office/drawing/2014/main" id="{D2426509-B2CC-72A4-299E-9C730E900629}"/>
              </a:ext>
            </a:extLst>
          </p:cNvPr>
          <p:cNvSpPr>
            <a:spLocks noGrp="1"/>
          </p:cNvSpPr>
          <p:nvPr>
            <p:ph type="body" sz="quarter" idx="24" hasCustomPrompt="1"/>
          </p:nvPr>
        </p:nvSpPr>
        <p:spPr>
          <a:xfrm>
            <a:off x="2841554" y="345636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5" name="Espace réservé du texte 40">
            <a:extLst>
              <a:ext uri="{FF2B5EF4-FFF2-40B4-BE49-F238E27FC236}">
                <a16:creationId xmlns:a16="http://schemas.microsoft.com/office/drawing/2014/main" id="{52459BA2-E53F-6007-4293-CF5C9CDD25C2}"/>
              </a:ext>
            </a:extLst>
          </p:cNvPr>
          <p:cNvSpPr>
            <a:spLocks noGrp="1"/>
          </p:cNvSpPr>
          <p:nvPr>
            <p:ph type="body" sz="quarter" idx="25" hasCustomPrompt="1"/>
          </p:nvPr>
        </p:nvSpPr>
        <p:spPr>
          <a:xfrm>
            <a:off x="5016237" y="345636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6" name="Espace réservé du texte 40">
            <a:extLst>
              <a:ext uri="{FF2B5EF4-FFF2-40B4-BE49-F238E27FC236}">
                <a16:creationId xmlns:a16="http://schemas.microsoft.com/office/drawing/2014/main" id="{990DCAF3-C404-FC20-7DC6-04EF00ED6B49}"/>
              </a:ext>
            </a:extLst>
          </p:cNvPr>
          <p:cNvSpPr>
            <a:spLocks noGrp="1"/>
          </p:cNvSpPr>
          <p:nvPr>
            <p:ph type="body" sz="quarter" idx="26" hasCustomPrompt="1"/>
          </p:nvPr>
        </p:nvSpPr>
        <p:spPr>
          <a:xfrm>
            <a:off x="656229" y="345636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7" name="Espace réservé du texte 40">
            <a:extLst>
              <a:ext uri="{FF2B5EF4-FFF2-40B4-BE49-F238E27FC236}">
                <a16:creationId xmlns:a16="http://schemas.microsoft.com/office/drawing/2014/main" id="{D3BC8E0B-71C2-CFCC-E14D-37083703AA13}"/>
              </a:ext>
            </a:extLst>
          </p:cNvPr>
          <p:cNvSpPr>
            <a:spLocks noGrp="1"/>
          </p:cNvSpPr>
          <p:nvPr>
            <p:ph type="body" sz="quarter" idx="27" hasCustomPrompt="1"/>
          </p:nvPr>
        </p:nvSpPr>
        <p:spPr>
          <a:xfrm>
            <a:off x="7202936" y="345389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8" name="Espace réservé du texte 40">
            <a:extLst>
              <a:ext uri="{FF2B5EF4-FFF2-40B4-BE49-F238E27FC236}">
                <a16:creationId xmlns:a16="http://schemas.microsoft.com/office/drawing/2014/main" id="{2E34846E-A782-FA36-B0E2-81516C62A9AB}"/>
              </a:ext>
            </a:extLst>
          </p:cNvPr>
          <p:cNvSpPr>
            <a:spLocks noGrp="1"/>
          </p:cNvSpPr>
          <p:nvPr>
            <p:ph type="body" sz="quarter" idx="28" hasCustomPrompt="1"/>
          </p:nvPr>
        </p:nvSpPr>
        <p:spPr>
          <a:xfrm>
            <a:off x="9375171" y="3459123"/>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Tree>
    <p:extLst>
      <p:ext uri="{BB962C8B-B14F-4D97-AF65-F5344CB8AC3E}">
        <p14:creationId xmlns:p14="http://schemas.microsoft.com/office/powerpoint/2010/main" val="266890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BUSINESS MODEL</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br>
              <a:rPr lang="en-US" sz="1800"/>
            </a:br>
            <a:r>
              <a:rPr lang="en-US" sz="18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8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p:txBody>
      </p:sp>
    </p:spTree>
    <p:extLst>
      <p:ext uri="{BB962C8B-B14F-4D97-AF65-F5344CB8AC3E}">
        <p14:creationId xmlns:p14="http://schemas.microsoft.com/office/powerpoint/2010/main" val="17946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ique value proposition">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UNIQUE VALUE PROPOSITION</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Why will this proposal differentiate ID Logistics from its competitors? What is the added value for its users?</a:t>
            </a:r>
          </a:p>
        </p:txBody>
      </p:sp>
    </p:spTree>
    <p:extLst>
      <p:ext uri="{BB962C8B-B14F-4D97-AF65-F5344CB8AC3E}">
        <p14:creationId xmlns:p14="http://schemas.microsoft.com/office/powerpoint/2010/main" val="18650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VP &amp; Tests">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Minimum Viable Product and tests</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What talents need to be mobilized to test the solution? What investments are necessary to carry out the tests? Which stakeholders will need to be involved? What will be the evaluation criteria for the tests?</a:t>
            </a:r>
          </a:p>
        </p:txBody>
      </p:sp>
    </p:spTree>
    <p:extLst>
      <p:ext uri="{BB962C8B-B14F-4D97-AF65-F5344CB8AC3E}">
        <p14:creationId xmlns:p14="http://schemas.microsoft.com/office/powerpoint/2010/main" val="115921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Planning and main stages of the deployment </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br>
              <a:rPr lang="en-US" sz="1800"/>
            </a:br>
            <a:r>
              <a:rPr lang="en-US" sz="1800" i="1">
                <a:solidFill>
                  <a:schemeClr val="tx1">
                    <a:lumMod val="50000"/>
                    <a:lumOff val="50000"/>
                  </a:schemeClr>
                </a:solidFill>
                <a:latin typeface="Segoe UI" panose="020B0502040204020203" pitchFamily="34" charset="0"/>
                <a:cs typeface="Segoe UI" panose="020B0502040204020203" pitchFamily="34" charset="0"/>
              </a:rPr>
              <a:t>What are the main stages and the planning? You can represent it schematically here.</a:t>
            </a:r>
          </a:p>
        </p:txBody>
      </p:sp>
    </p:spTree>
    <p:extLst>
      <p:ext uri="{BB962C8B-B14F-4D97-AF65-F5344CB8AC3E}">
        <p14:creationId xmlns:p14="http://schemas.microsoft.com/office/powerpoint/2010/main" val="2746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oject details">
    <p:spTree>
      <p:nvGrpSpPr>
        <p:cNvPr id="1" name=""/>
        <p:cNvGrpSpPr/>
        <p:nvPr/>
      </p:nvGrpSpPr>
      <p:grpSpPr>
        <a:xfrm>
          <a:off x="0" y="0"/>
          <a:ext cx="0" cy="0"/>
          <a:chOff x="0" y="0"/>
          <a:chExt cx="0" cy="0"/>
        </a:xfrm>
      </p:grpSpPr>
      <p:sp>
        <p:nvSpPr>
          <p:cNvPr id="13" name="Espace réservé du texte 40">
            <a:extLst>
              <a:ext uri="{FF2B5EF4-FFF2-40B4-BE49-F238E27FC236}">
                <a16:creationId xmlns:a16="http://schemas.microsoft.com/office/drawing/2014/main" id="{2D4D5FAF-7BDB-1FF8-2E38-11431D368A04}"/>
              </a:ext>
            </a:extLst>
          </p:cNvPr>
          <p:cNvSpPr>
            <a:spLocks noGrp="1"/>
          </p:cNvSpPr>
          <p:nvPr>
            <p:ph type="body" sz="quarter" idx="42" hasCustomPrompt="1"/>
          </p:nvPr>
        </p:nvSpPr>
        <p:spPr>
          <a:xfrm>
            <a:off x="2235744" y="3520862"/>
            <a:ext cx="3728505" cy="338555"/>
          </a:xfrm>
        </p:spPr>
        <p:txBody>
          <a:bodyPr lIns="72000" tIns="72000" rIns="72000" bIns="72000" anchor="ctr">
            <a:noAutofit/>
          </a:bodyPr>
          <a:lstStyle>
            <a:lvl1pPr marL="0" indent="0">
              <a:buNone/>
              <a:defRPr lang="en-US" sz="1200" b="1" kern="1200" dirty="0">
                <a:solidFill>
                  <a:schemeClr val="accent1">
                    <a:lumMod val="100000"/>
                  </a:schemeClr>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Project details</a:t>
            </a:r>
          </a:p>
        </p:txBody>
      </p:sp>
      <p:cxnSp>
        <p:nvCxnSpPr>
          <p:cNvPr id="2" name="Connecteur droit 1">
            <a:extLst>
              <a:ext uri="{FF2B5EF4-FFF2-40B4-BE49-F238E27FC236}">
                <a16:creationId xmlns:a16="http://schemas.microsoft.com/office/drawing/2014/main" id="{53B7BEE8-5B6A-316A-BE3A-24358B211307}"/>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4" name="ZoneTexte 3">
            <a:extLst>
              <a:ext uri="{FF2B5EF4-FFF2-40B4-BE49-F238E27FC236}">
                <a16:creationId xmlns:a16="http://schemas.microsoft.com/office/drawing/2014/main" id="{DDB0BADE-0C4F-A420-6732-FE5FC7F527AD}"/>
              </a:ext>
            </a:extLst>
          </p:cNvPr>
          <p:cNvSpPr txBox="1"/>
          <p:nvPr userDrawn="1"/>
        </p:nvSpPr>
        <p:spPr>
          <a:xfrm>
            <a:off x="297798" y="1546230"/>
            <a:ext cx="5619825" cy="630942"/>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Type of solution:</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Which solution category does your project belong to (please refer to next page)?</a:t>
            </a:r>
          </a:p>
          <a:p>
            <a:r>
              <a:rPr lang="en-US" sz="1100" b="0" i="1">
                <a:solidFill>
                  <a:schemeClr val="tx1">
                    <a:lumMod val="50000"/>
                    <a:lumOff val="50000"/>
                  </a:schemeClr>
                </a:solidFill>
                <a:effectLst/>
                <a:latin typeface="+mn-lt"/>
              </a:rPr>
              <a:t>Check the corresponding box</a:t>
            </a:r>
            <a:endParaRPr lang="en-US" sz="1100" i="1">
              <a:solidFill>
                <a:schemeClr val="tx1">
                  <a:lumMod val="50000"/>
                  <a:lumOff val="50000"/>
                </a:schemeClr>
              </a:solidFill>
              <a:latin typeface="+mn-lt"/>
              <a:cs typeface="Arial"/>
            </a:endParaRPr>
          </a:p>
        </p:txBody>
      </p:sp>
      <p:grpSp>
        <p:nvGrpSpPr>
          <p:cNvPr id="6" name="Groupe 5">
            <a:extLst>
              <a:ext uri="{FF2B5EF4-FFF2-40B4-BE49-F238E27FC236}">
                <a16:creationId xmlns:a16="http://schemas.microsoft.com/office/drawing/2014/main" id="{FBC6E25A-E381-59B2-4782-C91F352429F1}"/>
              </a:ext>
            </a:extLst>
          </p:cNvPr>
          <p:cNvGrpSpPr/>
          <p:nvPr userDrawn="1"/>
        </p:nvGrpSpPr>
        <p:grpSpPr>
          <a:xfrm>
            <a:off x="376042" y="2196520"/>
            <a:ext cx="1129972" cy="246796"/>
            <a:chOff x="4733665" y="1266791"/>
            <a:chExt cx="1468048" cy="246796"/>
          </a:xfrm>
        </p:grpSpPr>
        <p:sp>
          <p:nvSpPr>
            <p:cNvPr id="7" name="Rectangle 6">
              <a:extLst>
                <a:ext uri="{FF2B5EF4-FFF2-40B4-BE49-F238E27FC236}">
                  <a16:creationId xmlns:a16="http://schemas.microsoft.com/office/drawing/2014/main" id="{692C67B3-5C4D-15C2-0282-858E7DE838E6}"/>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Informatic systems</a:t>
              </a:r>
            </a:p>
          </p:txBody>
        </p:sp>
        <p:sp>
          <p:nvSpPr>
            <p:cNvPr id="8" name="Rectangle 7">
              <a:extLst>
                <a:ext uri="{FF2B5EF4-FFF2-40B4-BE49-F238E27FC236}">
                  <a16:creationId xmlns:a16="http://schemas.microsoft.com/office/drawing/2014/main" id="{E385544E-14CC-C7F0-1921-A001554E31DE}"/>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51" name="ZoneTexte 50">
            <a:extLst>
              <a:ext uri="{FF2B5EF4-FFF2-40B4-BE49-F238E27FC236}">
                <a16:creationId xmlns:a16="http://schemas.microsoft.com/office/drawing/2014/main" id="{FC731C67-D5E5-3DC1-ECB8-57FEF70BEE6B}"/>
              </a:ext>
            </a:extLst>
          </p:cNvPr>
          <p:cNvSpPr txBox="1"/>
          <p:nvPr userDrawn="1"/>
        </p:nvSpPr>
        <p:spPr>
          <a:xfrm>
            <a:off x="1620819" y="3560275"/>
            <a:ext cx="659886" cy="292388"/>
          </a:xfrm>
          <a:prstGeom prst="rect">
            <a:avLst/>
          </a:prstGeom>
          <a:noFill/>
          <a:effectLst/>
        </p:spPr>
        <p:txBody>
          <a:bodyPr wrap="square">
            <a:spAutoFit/>
          </a:bodyPr>
          <a:lstStyle/>
          <a:p>
            <a:r>
              <a:rPr lang="en-US" sz="1300">
                <a:latin typeface="Segoe UI Semilight"/>
                <a:cs typeface="Arial"/>
              </a:rPr>
              <a:t>Other:</a:t>
            </a:r>
            <a:endParaRPr lang="en-US" sz="1300"/>
          </a:p>
        </p:txBody>
      </p:sp>
      <p:sp>
        <p:nvSpPr>
          <p:cNvPr id="60" name="ZoneTexte 59">
            <a:extLst>
              <a:ext uri="{FF2B5EF4-FFF2-40B4-BE49-F238E27FC236}">
                <a16:creationId xmlns:a16="http://schemas.microsoft.com/office/drawing/2014/main" id="{7C4EE0EE-B529-2D67-A445-A161E9BBD6BA}"/>
              </a:ext>
            </a:extLst>
          </p:cNvPr>
          <p:cNvSpPr txBox="1"/>
          <p:nvPr userDrawn="1"/>
        </p:nvSpPr>
        <p:spPr>
          <a:xfrm>
            <a:off x="1871381" y="2474893"/>
            <a:ext cx="1122743" cy="954107"/>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ETT, Training organizations, Security, Waste management, Sanitation, Building maintenance, Security…</a:t>
            </a:r>
          </a:p>
        </p:txBody>
      </p:sp>
      <p:sp>
        <p:nvSpPr>
          <p:cNvPr id="62" name="ZoneTexte 61">
            <a:extLst>
              <a:ext uri="{FF2B5EF4-FFF2-40B4-BE49-F238E27FC236}">
                <a16:creationId xmlns:a16="http://schemas.microsoft.com/office/drawing/2014/main" id="{7ED92743-E491-8F6E-EBCB-C89CE3EE7E1C}"/>
              </a:ext>
            </a:extLst>
          </p:cNvPr>
          <p:cNvSpPr txBox="1"/>
          <p:nvPr userDrawn="1"/>
        </p:nvSpPr>
        <p:spPr>
          <a:xfrm>
            <a:off x="4833984" y="2484089"/>
            <a:ext cx="1123882" cy="33855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Robotics, Mechanization…</a:t>
            </a:r>
          </a:p>
        </p:txBody>
      </p:sp>
      <p:sp>
        <p:nvSpPr>
          <p:cNvPr id="63" name="ZoneTexte 62">
            <a:extLst>
              <a:ext uri="{FF2B5EF4-FFF2-40B4-BE49-F238E27FC236}">
                <a16:creationId xmlns:a16="http://schemas.microsoft.com/office/drawing/2014/main" id="{8C0FB14F-0D6C-0A02-6295-53A7D8D2D648}"/>
              </a:ext>
            </a:extLst>
          </p:cNvPr>
          <p:cNvSpPr txBox="1"/>
          <p:nvPr userDrawn="1"/>
        </p:nvSpPr>
        <p:spPr>
          <a:xfrm>
            <a:off x="344424" y="4065565"/>
            <a:ext cx="5619825" cy="34494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Segoe UI Semilight"/>
                <a:ea typeface="+mn-ea"/>
                <a:cs typeface="+mn-cs"/>
              </a:rPr>
              <a:t>These </a:t>
            </a:r>
            <a:r>
              <a:rPr lang="en-US" sz="800" i="1">
                <a:solidFill>
                  <a:prstClr val="black"/>
                </a:solidFill>
                <a:latin typeface="Segoe UI Semilight"/>
              </a:rPr>
              <a:t>examples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are not exhaustive, and participants are free to propose innovations outside this predefined scope that they consider relevant. All technologies are welcome, including service innovation.</a:t>
            </a:r>
          </a:p>
        </p:txBody>
      </p:sp>
      <p:sp>
        <p:nvSpPr>
          <p:cNvPr id="70" name="Espace réservé du texte 40">
            <a:extLst>
              <a:ext uri="{FF2B5EF4-FFF2-40B4-BE49-F238E27FC236}">
                <a16:creationId xmlns:a16="http://schemas.microsoft.com/office/drawing/2014/main" id="{48FC92FE-E072-0BB5-2968-E41AEDFEBD68}"/>
              </a:ext>
            </a:extLst>
          </p:cNvPr>
          <p:cNvSpPr>
            <a:spLocks noGrp="1"/>
          </p:cNvSpPr>
          <p:nvPr>
            <p:ph type="body" sz="quarter" idx="16" hasCustomPrompt="1"/>
          </p:nvPr>
        </p:nvSpPr>
        <p:spPr>
          <a:xfrm>
            <a:off x="382350" y="2206455"/>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pic>
        <p:nvPicPr>
          <p:cNvPr id="3" name="Image 2">
            <a:extLst>
              <a:ext uri="{FF2B5EF4-FFF2-40B4-BE49-F238E27FC236}">
                <a16:creationId xmlns:a16="http://schemas.microsoft.com/office/drawing/2014/main" id="{309E7C3B-07CF-6681-EC3C-F13B9ABCCB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
        <p:nvSpPr>
          <p:cNvPr id="9" name="Rectangle : coins arrondis 8">
            <a:extLst>
              <a:ext uri="{FF2B5EF4-FFF2-40B4-BE49-F238E27FC236}">
                <a16:creationId xmlns:a16="http://schemas.microsoft.com/office/drawing/2014/main" id="{AE09D4CA-F8DA-46BD-9337-2C2895382988}"/>
              </a:ext>
            </a:extLst>
          </p:cNvPr>
          <p:cNvSpPr>
            <a:spLocks/>
          </p:cNvSpPr>
          <p:nvPr userDrawn="1"/>
        </p:nvSpPr>
        <p:spPr>
          <a:xfrm>
            <a:off x="344425" y="10665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err="1">
                <a:solidFill>
                  <a:schemeClr val="bg1">
                    <a:lumMod val="100000"/>
                  </a:schemeClr>
                </a:solidFill>
                <a:latin typeface="+mj-lt"/>
              </a:rPr>
              <a:t>pROJECT</a:t>
            </a:r>
            <a:r>
              <a:rPr lang="en-US" sz="1200" b="1" cap="all">
                <a:solidFill>
                  <a:schemeClr val="bg1">
                    <a:lumMod val="100000"/>
                  </a:schemeClr>
                </a:solidFill>
                <a:latin typeface="+mj-lt"/>
              </a:rPr>
              <a:t> CATEGORY</a:t>
            </a:r>
          </a:p>
        </p:txBody>
      </p:sp>
      <p:sp>
        <p:nvSpPr>
          <p:cNvPr id="12" name="Rectangle : coins arrondis 11">
            <a:extLst>
              <a:ext uri="{FF2B5EF4-FFF2-40B4-BE49-F238E27FC236}">
                <a16:creationId xmlns:a16="http://schemas.microsoft.com/office/drawing/2014/main" id="{8885580F-C8AF-BB65-CC8E-C1FECA2FA2C9}"/>
              </a:ext>
            </a:extLst>
          </p:cNvPr>
          <p:cNvSpPr>
            <a:spLocks/>
          </p:cNvSpPr>
          <p:nvPr userDrawn="1"/>
        </p:nvSpPr>
        <p:spPr>
          <a:xfrm>
            <a:off x="287866" y="4689800"/>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Readiness level</a:t>
            </a:r>
          </a:p>
        </p:txBody>
      </p:sp>
      <p:grpSp>
        <p:nvGrpSpPr>
          <p:cNvPr id="116" name="Groupe 115">
            <a:extLst>
              <a:ext uri="{FF2B5EF4-FFF2-40B4-BE49-F238E27FC236}">
                <a16:creationId xmlns:a16="http://schemas.microsoft.com/office/drawing/2014/main" id="{7F663DA2-1286-31DF-F6E6-38CCC0446D63}"/>
              </a:ext>
            </a:extLst>
          </p:cNvPr>
          <p:cNvGrpSpPr/>
          <p:nvPr userDrawn="1"/>
        </p:nvGrpSpPr>
        <p:grpSpPr>
          <a:xfrm>
            <a:off x="1864152" y="2194674"/>
            <a:ext cx="1129972" cy="246796"/>
            <a:chOff x="4733665" y="1266791"/>
            <a:chExt cx="1468048" cy="246796"/>
          </a:xfrm>
        </p:grpSpPr>
        <p:sp>
          <p:nvSpPr>
            <p:cNvPr id="117" name="Rectangle 116">
              <a:extLst>
                <a:ext uri="{FF2B5EF4-FFF2-40B4-BE49-F238E27FC236}">
                  <a16:creationId xmlns:a16="http://schemas.microsoft.com/office/drawing/2014/main" id="{A9E7148E-5BBF-8005-E027-F5FCEDF9F9A1}"/>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Operations</a:t>
              </a:r>
            </a:p>
          </p:txBody>
        </p:sp>
        <p:sp>
          <p:nvSpPr>
            <p:cNvPr id="118" name="Rectangle 117">
              <a:extLst>
                <a:ext uri="{FF2B5EF4-FFF2-40B4-BE49-F238E27FC236}">
                  <a16:creationId xmlns:a16="http://schemas.microsoft.com/office/drawing/2014/main" id="{C24A1CDE-F0EB-59A2-64CE-6C7B8823E1F0}"/>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19" name="Groupe 118">
            <a:extLst>
              <a:ext uri="{FF2B5EF4-FFF2-40B4-BE49-F238E27FC236}">
                <a16:creationId xmlns:a16="http://schemas.microsoft.com/office/drawing/2014/main" id="{00071C01-FA2A-997D-1133-D09BAEBF6E81}"/>
              </a:ext>
            </a:extLst>
          </p:cNvPr>
          <p:cNvGrpSpPr/>
          <p:nvPr userDrawn="1"/>
        </p:nvGrpSpPr>
        <p:grpSpPr>
          <a:xfrm>
            <a:off x="3352262" y="2198424"/>
            <a:ext cx="1129972" cy="246796"/>
            <a:chOff x="4733665" y="1266791"/>
            <a:chExt cx="1468048" cy="246796"/>
          </a:xfrm>
        </p:grpSpPr>
        <p:sp>
          <p:nvSpPr>
            <p:cNvPr id="120" name="Rectangle 119">
              <a:extLst>
                <a:ext uri="{FF2B5EF4-FFF2-40B4-BE49-F238E27FC236}">
                  <a16:creationId xmlns:a16="http://schemas.microsoft.com/office/drawing/2014/main" id="{52F42C9F-2F39-D3EF-A301-55FDCC99FF9C}"/>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Operating equipment</a:t>
              </a:r>
            </a:p>
          </p:txBody>
        </p:sp>
        <p:sp>
          <p:nvSpPr>
            <p:cNvPr id="121" name="Rectangle 120">
              <a:extLst>
                <a:ext uri="{FF2B5EF4-FFF2-40B4-BE49-F238E27FC236}">
                  <a16:creationId xmlns:a16="http://schemas.microsoft.com/office/drawing/2014/main" id="{577A5926-C4F0-40FD-F204-C080B40A6A08}"/>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22" name="Groupe 121">
            <a:extLst>
              <a:ext uri="{FF2B5EF4-FFF2-40B4-BE49-F238E27FC236}">
                <a16:creationId xmlns:a16="http://schemas.microsoft.com/office/drawing/2014/main" id="{0F09E5F4-A7F2-21EA-9915-C9F49A4F3037}"/>
              </a:ext>
            </a:extLst>
          </p:cNvPr>
          <p:cNvGrpSpPr/>
          <p:nvPr userDrawn="1"/>
        </p:nvGrpSpPr>
        <p:grpSpPr>
          <a:xfrm>
            <a:off x="4840371" y="2194398"/>
            <a:ext cx="1129972" cy="246796"/>
            <a:chOff x="4733665" y="1266791"/>
            <a:chExt cx="1468048" cy="246796"/>
          </a:xfrm>
        </p:grpSpPr>
        <p:sp>
          <p:nvSpPr>
            <p:cNvPr id="123" name="Rectangle 122">
              <a:extLst>
                <a:ext uri="{FF2B5EF4-FFF2-40B4-BE49-F238E27FC236}">
                  <a16:creationId xmlns:a16="http://schemas.microsoft.com/office/drawing/2014/main" id="{6445629A-D441-340F-8E05-2D07F1AA0C07}"/>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Automation</a:t>
              </a:r>
            </a:p>
          </p:txBody>
        </p:sp>
        <p:sp>
          <p:nvSpPr>
            <p:cNvPr id="124" name="Rectangle 123">
              <a:extLst>
                <a:ext uri="{FF2B5EF4-FFF2-40B4-BE49-F238E27FC236}">
                  <a16:creationId xmlns:a16="http://schemas.microsoft.com/office/drawing/2014/main" id="{A20E6715-9793-8479-BC8D-F056E6CE4429}"/>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25" name="Espace réservé du texte 40">
            <a:extLst>
              <a:ext uri="{FF2B5EF4-FFF2-40B4-BE49-F238E27FC236}">
                <a16:creationId xmlns:a16="http://schemas.microsoft.com/office/drawing/2014/main" id="{90676D21-B010-E3C0-02EC-F4DFCFC792DC}"/>
              </a:ext>
            </a:extLst>
          </p:cNvPr>
          <p:cNvSpPr>
            <a:spLocks noGrp="1"/>
          </p:cNvSpPr>
          <p:nvPr>
            <p:ph type="body" sz="quarter" idx="32" hasCustomPrompt="1"/>
          </p:nvPr>
        </p:nvSpPr>
        <p:spPr>
          <a:xfrm>
            <a:off x="1870376" y="2202523"/>
            <a:ext cx="159233" cy="229327"/>
          </a:xfrm>
        </p:spPr>
        <p:txBody>
          <a:bodyPr lIns="72000" tIns="72000" rIns="72000" bIns="72000" anchor="ctr">
            <a:noAutofit/>
          </a:bodyPr>
          <a:lstStyle>
            <a:lvl1pPr marL="0" indent="0">
              <a:buNone/>
              <a:defRPr sz="1600" b="0">
                <a:latin typeface="+mn-lt"/>
              </a:defRPr>
            </a:lvl1pPr>
          </a:lstStyle>
          <a:p>
            <a:r>
              <a:rPr lang="en-US" sz="1800" i="1">
                <a:solidFill>
                  <a:prstClr val="black">
                    <a:lumMod val="50000"/>
                    <a:lumOff val="50000"/>
                  </a:prstClr>
                </a:solidFill>
                <a:latin typeface="Söhne"/>
              </a:rPr>
              <a:t>.</a:t>
            </a:r>
          </a:p>
        </p:txBody>
      </p:sp>
      <p:sp>
        <p:nvSpPr>
          <p:cNvPr id="126" name="Espace réservé du texte 40">
            <a:extLst>
              <a:ext uri="{FF2B5EF4-FFF2-40B4-BE49-F238E27FC236}">
                <a16:creationId xmlns:a16="http://schemas.microsoft.com/office/drawing/2014/main" id="{9774DD2D-419C-3D63-440A-4607009DEA5F}"/>
              </a:ext>
            </a:extLst>
          </p:cNvPr>
          <p:cNvSpPr>
            <a:spLocks noGrp="1"/>
          </p:cNvSpPr>
          <p:nvPr>
            <p:ph type="body" sz="quarter" idx="33" hasCustomPrompt="1"/>
          </p:nvPr>
        </p:nvSpPr>
        <p:spPr>
          <a:xfrm>
            <a:off x="3352180" y="2198330"/>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27" name="Espace réservé du texte 40">
            <a:extLst>
              <a:ext uri="{FF2B5EF4-FFF2-40B4-BE49-F238E27FC236}">
                <a16:creationId xmlns:a16="http://schemas.microsoft.com/office/drawing/2014/main" id="{0E15C318-FAD4-224E-FA90-B72C585255BA}"/>
              </a:ext>
            </a:extLst>
          </p:cNvPr>
          <p:cNvSpPr>
            <a:spLocks noGrp="1"/>
          </p:cNvSpPr>
          <p:nvPr>
            <p:ph type="body" sz="quarter" idx="34" hasCustomPrompt="1"/>
          </p:nvPr>
        </p:nvSpPr>
        <p:spPr>
          <a:xfrm>
            <a:off x="4833984" y="2194137"/>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28" name="ZoneTexte 127">
            <a:extLst>
              <a:ext uri="{FF2B5EF4-FFF2-40B4-BE49-F238E27FC236}">
                <a16:creationId xmlns:a16="http://schemas.microsoft.com/office/drawing/2014/main" id="{E85E99F1-56E0-73C0-7A45-72818AC055F6}"/>
              </a:ext>
            </a:extLst>
          </p:cNvPr>
          <p:cNvSpPr txBox="1"/>
          <p:nvPr userDrawn="1"/>
        </p:nvSpPr>
        <p:spPr>
          <a:xfrm>
            <a:off x="283211" y="5162299"/>
            <a:ext cx="5619825" cy="461665"/>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Readiness level:</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What is your current level of readiness?</a:t>
            </a:r>
          </a:p>
          <a:p>
            <a:r>
              <a:rPr lang="en-US" sz="1100" b="0" i="1" kern="1200">
                <a:solidFill>
                  <a:schemeClr val="tx1">
                    <a:lumMod val="50000"/>
                    <a:lumOff val="50000"/>
                  </a:schemeClr>
                </a:solidFill>
                <a:effectLst/>
                <a:latin typeface="+mn-lt"/>
                <a:ea typeface="+mn-ea"/>
                <a:cs typeface="+mn-cs"/>
              </a:rPr>
              <a:t>Check the corresponding box</a:t>
            </a:r>
          </a:p>
        </p:txBody>
      </p:sp>
      <p:grpSp>
        <p:nvGrpSpPr>
          <p:cNvPr id="129" name="Groupe 128">
            <a:extLst>
              <a:ext uri="{FF2B5EF4-FFF2-40B4-BE49-F238E27FC236}">
                <a16:creationId xmlns:a16="http://schemas.microsoft.com/office/drawing/2014/main" id="{0242BB3E-8F01-1126-FBAF-AA691710DF34}"/>
              </a:ext>
            </a:extLst>
          </p:cNvPr>
          <p:cNvGrpSpPr/>
          <p:nvPr userDrawn="1"/>
        </p:nvGrpSpPr>
        <p:grpSpPr>
          <a:xfrm>
            <a:off x="361455" y="5812589"/>
            <a:ext cx="1129972" cy="246796"/>
            <a:chOff x="4733665" y="1266791"/>
            <a:chExt cx="1468048" cy="246796"/>
          </a:xfrm>
        </p:grpSpPr>
        <p:sp>
          <p:nvSpPr>
            <p:cNvPr id="130" name="Rectangle 129">
              <a:extLst>
                <a:ext uri="{FF2B5EF4-FFF2-40B4-BE49-F238E27FC236}">
                  <a16:creationId xmlns:a16="http://schemas.microsoft.com/office/drawing/2014/main" id="{B6D47744-3617-94A9-99E3-790AC302962B}"/>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Qualified Idea</a:t>
              </a:r>
            </a:p>
          </p:txBody>
        </p:sp>
        <p:sp>
          <p:nvSpPr>
            <p:cNvPr id="131" name="Rectangle 130">
              <a:extLst>
                <a:ext uri="{FF2B5EF4-FFF2-40B4-BE49-F238E27FC236}">
                  <a16:creationId xmlns:a16="http://schemas.microsoft.com/office/drawing/2014/main" id="{8478D5B9-9052-621F-F922-5EEB20C5DA66}"/>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32" name="ZoneTexte 131">
            <a:extLst>
              <a:ext uri="{FF2B5EF4-FFF2-40B4-BE49-F238E27FC236}">
                <a16:creationId xmlns:a16="http://schemas.microsoft.com/office/drawing/2014/main" id="{74616D85-3A8E-1136-B785-4B3160E12ACB}"/>
              </a:ext>
            </a:extLst>
          </p:cNvPr>
          <p:cNvSpPr txBox="1"/>
          <p:nvPr userDrawn="1"/>
        </p:nvSpPr>
        <p:spPr>
          <a:xfrm>
            <a:off x="366451" y="6097065"/>
            <a:ext cx="1124976" cy="400110"/>
          </a:xfrm>
          <a:prstGeom prst="rect">
            <a:avLst/>
          </a:prstGeom>
          <a:noFill/>
          <a:effectLst/>
        </p:spPr>
        <p:txBody>
          <a:bodyPr wrap="square">
            <a:spAutoFit/>
          </a:bodyPr>
          <a:lstStyle/>
          <a:p>
            <a:pPr algn="ctr"/>
            <a:r>
              <a:rPr lang="en-US" sz="1000">
                <a:solidFill>
                  <a:schemeClr val="tx1">
                    <a:lumMod val="50000"/>
                    <a:lumOff val="50000"/>
                  </a:schemeClr>
                </a:solidFill>
                <a:effectLst/>
              </a:rPr>
              <a:t>New project not yet tested</a:t>
            </a:r>
          </a:p>
        </p:txBody>
      </p:sp>
      <p:sp>
        <p:nvSpPr>
          <p:cNvPr id="133" name="ZoneTexte 132">
            <a:extLst>
              <a:ext uri="{FF2B5EF4-FFF2-40B4-BE49-F238E27FC236}">
                <a16:creationId xmlns:a16="http://schemas.microsoft.com/office/drawing/2014/main" id="{56A968E2-4FBA-CEB4-6AA2-475A3ABC2CA7}"/>
              </a:ext>
            </a:extLst>
          </p:cNvPr>
          <p:cNvSpPr txBox="1"/>
          <p:nvPr userDrawn="1"/>
        </p:nvSpPr>
        <p:spPr>
          <a:xfrm>
            <a:off x="1849565" y="6090919"/>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ongoing</a:t>
            </a:r>
          </a:p>
        </p:txBody>
      </p:sp>
      <p:sp>
        <p:nvSpPr>
          <p:cNvPr id="134" name="ZoneTexte 133">
            <a:extLst>
              <a:ext uri="{FF2B5EF4-FFF2-40B4-BE49-F238E27FC236}">
                <a16:creationId xmlns:a16="http://schemas.microsoft.com/office/drawing/2014/main" id="{1FD3F23C-5691-4CCB-D885-316FA8F82991}"/>
              </a:ext>
            </a:extLst>
          </p:cNvPr>
          <p:cNvSpPr txBox="1"/>
          <p:nvPr userDrawn="1"/>
        </p:nvSpPr>
        <p:spPr>
          <a:xfrm>
            <a:off x="4825783" y="6090643"/>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Test validated on several sites</a:t>
            </a:r>
          </a:p>
        </p:txBody>
      </p:sp>
      <p:sp>
        <p:nvSpPr>
          <p:cNvPr id="135" name="Espace réservé du texte 40">
            <a:extLst>
              <a:ext uri="{FF2B5EF4-FFF2-40B4-BE49-F238E27FC236}">
                <a16:creationId xmlns:a16="http://schemas.microsoft.com/office/drawing/2014/main" id="{1DFB1133-D2EC-4762-1B5B-C82872132F09}"/>
              </a:ext>
            </a:extLst>
          </p:cNvPr>
          <p:cNvSpPr>
            <a:spLocks noGrp="1"/>
          </p:cNvSpPr>
          <p:nvPr>
            <p:ph type="body" sz="quarter" idx="35" hasCustomPrompt="1"/>
          </p:nvPr>
        </p:nvSpPr>
        <p:spPr>
          <a:xfrm>
            <a:off x="367763" y="5822524"/>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grpSp>
        <p:nvGrpSpPr>
          <p:cNvPr id="136" name="Groupe 135">
            <a:extLst>
              <a:ext uri="{FF2B5EF4-FFF2-40B4-BE49-F238E27FC236}">
                <a16:creationId xmlns:a16="http://schemas.microsoft.com/office/drawing/2014/main" id="{A97F14B2-F0CB-8237-8517-F07E10B2D517}"/>
              </a:ext>
            </a:extLst>
          </p:cNvPr>
          <p:cNvGrpSpPr/>
          <p:nvPr userDrawn="1"/>
        </p:nvGrpSpPr>
        <p:grpSpPr>
          <a:xfrm>
            <a:off x="1849565" y="5810743"/>
            <a:ext cx="1129972" cy="246796"/>
            <a:chOff x="4733665" y="1266791"/>
            <a:chExt cx="1468048" cy="246796"/>
          </a:xfrm>
        </p:grpSpPr>
        <p:sp>
          <p:nvSpPr>
            <p:cNvPr id="137" name="Rectangle 136">
              <a:extLst>
                <a:ext uri="{FF2B5EF4-FFF2-40B4-BE49-F238E27FC236}">
                  <a16:creationId xmlns:a16="http://schemas.microsoft.com/office/drawing/2014/main" id="{E985167A-0A31-ADE8-19DA-E6B947BA6A45}"/>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POC ongoing</a:t>
              </a:r>
            </a:p>
          </p:txBody>
        </p:sp>
        <p:sp>
          <p:nvSpPr>
            <p:cNvPr id="138" name="Rectangle 137">
              <a:extLst>
                <a:ext uri="{FF2B5EF4-FFF2-40B4-BE49-F238E27FC236}">
                  <a16:creationId xmlns:a16="http://schemas.microsoft.com/office/drawing/2014/main" id="{5C0DA29E-8EC4-3CCD-03A8-B597C00EB97F}"/>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39" name="Groupe 138">
            <a:extLst>
              <a:ext uri="{FF2B5EF4-FFF2-40B4-BE49-F238E27FC236}">
                <a16:creationId xmlns:a16="http://schemas.microsoft.com/office/drawing/2014/main" id="{31615D90-821B-9E3B-8BE4-D872ADB6CBBC}"/>
              </a:ext>
            </a:extLst>
          </p:cNvPr>
          <p:cNvGrpSpPr/>
          <p:nvPr userDrawn="1"/>
        </p:nvGrpSpPr>
        <p:grpSpPr>
          <a:xfrm>
            <a:off x="3337675" y="5814493"/>
            <a:ext cx="1129972" cy="246796"/>
            <a:chOff x="4733665" y="1266791"/>
            <a:chExt cx="1468048" cy="246796"/>
          </a:xfrm>
        </p:grpSpPr>
        <p:sp>
          <p:nvSpPr>
            <p:cNvPr id="140" name="Rectangle 139">
              <a:extLst>
                <a:ext uri="{FF2B5EF4-FFF2-40B4-BE49-F238E27FC236}">
                  <a16:creationId xmlns:a16="http://schemas.microsoft.com/office/drawing/2014/main" id="{C277A29D-C246-E4A2-E6F4-6845CBD1FFA7}"/>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POC finalized</a:t>
              </a:r>
            </a:p>
          </p:txBody>
        </p:sp>
        <p:sp>
          <p:nvSpPr>
            <p:cNvPr id="141" name="Rectangle 140">
              <a:extLst>
                <a:ext uri="{FF2B5EF4-FFF2-40B4-BE49-F238E27FC236}">
                  <a16:creationId xmlns:a16="http://schemas.microsoft.com/office/drawing/2014/main" id="{7E226B67-1DEA-54E3-BC4D-41D74F76471A}"/>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42" name="Groupe 141">
            <a:extLst>
              <a:ext uri="{FF2B5EF4-FFF2-40B4-BE49-F238E27FC236}">
                <a16:creationId xmlns:a16="http://schemas.microsoft.com/office/drawing/2014/main" id="{6B48A456-1173-17E6-82FA-EFF97B78478F}"/>
              </a:ext>
            </a:extLst>
          </p:cNvPr>
          <p:cNvGrpSpPr/>
          <p:nvPr userDrawn="1"/>
        </p:nvGrpSpPr>
        <p:grpSpPr>
          <a:xfrm>
            <a:off x="4825784" y="5810467"/>
            <a:ext cx="1129972" cy="246796"/>
            <a:chOff x="4733665" y="1266791"/>
            <a:chExt cx="1468048" cy="246796"/>
          </a:xfrm>
        </p:grpSpPr>
        <p:sp>
          <p:nvSpPr>
            <p:cNvPr id="143" name="Rectangle 142">
              <a:extLst>
                <a:ext uri="{FF2B5EF4-FFF2-40B4-BE49-F238E27FC236}">
                  <a16:creationId xmlns:a16="http://schemas.microsoft.com/office/drawing/2014/main" id="{7C744C6A-21D6-77EE-10F6-0464ABF92386}"/>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Pilot</a:t>
              </a:r>
            </a:p>
          </p:txBody>
        </p:sp>
        <p:sp>
          <p:nvSpPr>
            <p:cNvPr id="144" name="Rectangle 143">
              <a:extLst>
                <a:ext uri="{FF2B5EF4-FFF2-40B4-BE49-F238E27FC236}">
                  <a16:creationId xmlns:a16="http://schemas.microsoft.com/office/drawing/2014/main" id="{9B33015F-825F-6C0F-2593-3F37557675DC}"/>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45" name="Espace réservé du texte 40">
            <a:extLst>
              <a:ext uri="{FF2B5EF4-FFF2-40B4-BE49-F238E27FC236}">
                <a16:creationId xmlns:a16="http://schemas.microsoft.com/office/drawing/2014/main" id="{DA21E344-6A0E-BE44-8F6C-9CE68CAC138C}"/>
              </a:ext>
            </a:extLst>
          </p:cNvPr>
          <p:cNvSpPr>
            <a:spLocks noGrp="1"/>
          </p:cNvSpPr>
          <p:nvPr>
            <p:ph type="body" sz="quarter" idx="36" hasCustomPrompt="1"/>
          </p:nvPr>
        </p:nvSpPr>
        <p:spPr>
          <a:xfrm>
            <a:off x="1855789" y="5818592"/>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46" name="Espace réservé du texte 40">
            <a:extLst>
              <a:ext uri="{FF2B5EF4-FFF2-40B4-BE49-F238E27FC236}">
                <a16:creationId xmlns:a16="http://schemas.microsoft.com/office/drawing/2014/main" id="{219CE134-6A3F-6D68-EEE9-91F49B899D84}"/>
              </a:ext>
            </a:extLst>
          </p:cNvPr>
          <p:cNvSpPr>
            <a:spLocks noGrp="1"/>
          </p:cNvSpPr>
          <p:nvPr>
            <p:ph type="body" sz="quarter" idx="37" hasCustomPrompt="1"/>
          </p:nvPr>
        </p:nvSpPr>
        <p:spPr>
          <a:xfrm>
            <a:off x="3337593" y="5814399"/>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47" name="Espace réservé du texte 40">
            <a:extLst>
              <a:ext uri="{FF2B5EF4-FFF2-40B4-BE49-F238E27FC236}">
                <a16:creationId xmlns:a16="http://schemas.microsoft.com/office/drawing/2014/main" id="{012BF602-91B7-862D-5952-54BC7E3A5FCD}"/>
              </a:ext>
            </a:extLst>
          </p:cNvPr>
          <p:cNvSpPr>
            <a:spLocks noGrp="1"/>
          </p:cNvSpPr>
          <p:nvPr>
            <p:ph type="body" sz="quarter" idx="38" hasCustomPrompt="1"/>
          </p:nvPr>
        </p:nvSpPr>
        <p:spPr>
          <a:xfrm>
            <a:off x="4819397" y="5810206"/>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48" name="ZoneTexte 147">
            <a:extLst>
              <a:ext uri="{FF2B5EF4-FFF2-40B4-BE49-F238E27FC236}">
                <a16:creationId xmlns:a16="http://schemas.microsoft.com/office/drawing/2014/main" id="{EA74BF70-9C77-1B0F-A37C-6B3F73EBD0FD}"/>
              </a:ext>
            </a:extLst>
          </p:cNvPr>
          <p:cNvSpPr txBox="1"/>
          <p:nvPr userDrawn="1"/>
        </p:nvSpPr>
        <p:spPr>
          <a:xfrm>
            <a:off x="3337674" y="6097065"/>
            <a:ext cx="1129973" cy="707886"/>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finalized on 1 operational facility</a:t>
            </a:r>
          </a:p>
        </p:txBody>
      </p:sp>
      <p:sp>
        <p:nvSpPr>
          <p:cNvPr id="149" name="ZoneTexte 148">
            <a:extLst>
              <a:ext uri="{FF2B5EF4-FFF2-40B4-BE49-F238E27FC236}">
                <a16:creationId xmlns:a16="http://schemas.microsoft.com/office/drawing/2014/main" id="{14123835-63A9-A523-DFF1-8699E6EF2DFB}"/>
              </a:ext>
            </a:extLst>
          </p:cNvPr>
          <p:cNvSpPr txBox="1"/>
          <p:nvPr userDrawn="1"/>
        </p:nvSpPr>
        <p:spPr>
          <a:xfrm>
            <a:off x="383271" y="2470353"/>
            <a:ext cx="1122743" cy="58477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Hardware, Software, Integrators, Networks, Data, HRIS...</a:t>
            </a:r>
          </a:p>
        </p:txBody>
      </p:sp>
      <p:sp>
        <p:nvSpPr>
          <p:cNvPr id="150" name="ZoneTexte 149">
            <a:extLst>
              <a:ext uri="{FF2B5EF4-FFF2-40B4-BE49-F238E27FC236}">
                <a16:creationId xmlns:a16="http://schemas.microsoft.com/office/drawing/2014/main" id="{5F455B5B-6CF2-7A65-2A06-2ABEDA29C17F}"/>
              </a:ext>
            </a:extLst>
          </p:cNvPr>
          <p:cNvSpPr txBox="1"/>
          <p:nvPr userDrawn="1"/>
        </p:nvSpPr>
        <p:spPr>
          <a:xfrm>
            <a:off x="3352179" y="2480556"/>
            <a:ext cx="1130055" cy="830997"/>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Racks, Equipment (Handling, co-packing, transport), Wrapping machines, </a:t>
            </a:r>
            <a:r>
              <a:rPr lang="en-US" sz="800" err="1"/>
              <a:t>Unstackers</a:t>
            </a:r>
            <a:r>
              <a:rPr lang="en-US" sz="800"/>
              <a:t>, Suppliers of consumables...</a:t>
            </a:r>
          </a:p>
        </p:txBody>
      </p:sp>
      <p:grpSp>
        <p:nvGrpSpPr>
          <p:cNvPr id="152" name="Groupe 151">
            <a:extLst>
              <a:ext uri="{FF2B5EF4-FFF2-40B4-BE49-F238E27FC236}">
                <a16:creationId xmlns:a16="http://schemas.microsoft.com/office/drawing/2014/main" id="{3A677AD0-6BAD-F92A-58C7-0C28FC3E0F4B}"/>
              </a:ext>
            </a:extLst>
          </p:cNvPr>
          <p:cNvGrpSpPr/>
          <p:nvPr userDrawn="1"/>
        </p:nvGrpSpPr>
        <p:grpSpPr>
          <a:xfrm>
            <a:off x="389847" y="3560349"/>
            <a:ext cx="1129972" cy="246796"/>
            <a:chOff x="4733665" y="1266791"/>
            <a:chExt cx="1468048" cy="246796"/>
          </a:xfrm>
        </p:grpSpPr>
        <p:sp>
          <p:nvSpPr>
            <p:cNvPr id="153" name="Rectangle 152">
              <a:extLst>
                <a:ext uri="{FF2B5EF4-FFF2-40B4-BE49-F238E27FC236}">
                  <a16:creationId xmlns:a16="http://schemas.microsoft.com/office/drawing/2014/main" id="{7DEA785F-EFB9-6E5A-7FA1-CE3ED89A62F8}"/>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Other</a:t>
              </a:r>
            </a:p>
          </p:txBody>
        </p:sp>
        <p:sp>
          <p:nvSpPr>
            <p:cNvPr id="154" name="Rectangle 153">
              <a:extLst>
                <a:ext uri="{FF2B5EF4-FFF2-40B4-BE49-F238E27FC236}">
                  <a16:creationId xmlns:a16="http://schemas.microsoft.com/office/drawing/2014/main" id="{418093BD-258B-18E0-F638-88AEE82B31D3}"/>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55" name="Espace réservé du texte 40">
            <a:extLst>
              <a:ext uri="{FF2B5EF4-FFF2-40B4-BE49-F238E27FC236}">
                <a16:creationId xmlns:a16="http://schemas.microsoft.com/office/drawing/2014/main" id="{6E60E746-5ED9-18EC-0C5C-B5AAECA197BF}"/>
              </a:ext>
            </a:extLst>
          </p:cNvPr>
          <p:cNvSpPr>
            <a:spLocks noGrp="1"/>
          </p:cNvSpPr>
          <p:nvPr>
            <p:ph type="body" sz="quarter" idx="39" hasCustomPrompt="1"/>
          </p:nvPr>
        </p:nvSpPr>
        <p:spPr>
          <a:xfrm>
            <a:off x="383460" y="3560088"/>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56" name="Rectangle : coins arrondis 155">
            <a:extLst>
              <a:ext uri="{FF2B5EF4-FFF2-40B4-BE49-F238E27FC236}">
                <a16:creationId xmlns:a16="http://schemas.microsoft.com/office/drawing/2014/main" id="{403DD495-612E-1BC5-7E56-79107963C9AF}"/>
              </a:ext>
            </a:extLst>
          </p:cNvPr>
          <p:cNvSpPr>
            <a:spLocks/>
          </p:cNvSpPr>
          <p:nvPr userDrawn="1"/>
        </p:nvSpPr>
        <p:spPr>
          <a:xfrm>
            <a:off x="6284308" y="10665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Implementation time</a:t>
            </a:r>
          </a:p>
        </p:txBody>
      </p:sp>
      <p:sp>
        <p:nvSpPr>
          <p:cNvPr id="157" name="Espace réservé du texte 7">
            <a:extLst>
              <a:ext uri="{FF2B5EF4-FFF2-40B4-BE49-F238E27FC236}">
                <a16:creationId xmlns:a16="http://schemas.microsoft.com/office/drawing/2014/main" id="{A9FA82FD-5B55-D9E3-259F-54B7A6878D3D}"/>
              </a:ext>
            </a:extLst>
          </p:cNvPr>
          <p:cNvSpPr txBox="1">
            <a:spLocks/>
          </p:cNvSpPr>
          <p:nvPr userDrawn="1"/>
        </p:nvSpPr>
        <p:spPr>
          <a:xfrm>
            <a:off x="6315788" y="1654216"/>
            <a:ext cx="5619825" cy="4442849"/>
          </a:xfrm>
          <a:prstGeom prst="rect">
            <a:avLst/>
          </a:prstGeom>
          <a:ln w="9525" cap="flat" cmpd="sng" algn="ctr">
            <a:solidFill>
              <a:schemeClr val="tx1">
                <a:lumMod val="100000"/>
              </a:schemeClr>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endParaRPr lang="en-US" sz="1200">
              <a:solidFill>
                <a:schemeClr val="accent1">
                  <a:lumMod val="100000"/>
                </a:schemeClr>
              </a:solidFill>
              <a:latin typeface="Segoe UI Semilight" panose="020B0402040204020203" pitchFamily="34" charset="0"/>
              <a:cs typeface="+mn-cs"/>
            </a:endParaRPr>
          </a:p>
        </p:txBody>
      </p:sp>
      <p:sp>
        <p:nvSpPr>
          <p:cNvPr id="158" name="Espace réservé du texte 40">
            <a:extLst>
              <a:ext uri="{FF2B5EF4-FFF2-40B4-BE49-F238E27FC236}">
                <a16:creationId xmlns:a16="http://schemas.microsoft.com/office/drawing/2014/main" id="{C14486D1-7890-36A7-A81F-7AE626D7E59D}"/>
              </a:ext>
            </a:extLst>
          </p:cNvPr>
          <p:cNvSpPr>
            <a:spLocks noGrp="1"/>
          </p:cNvSpPr>
          <p:nvPr>
            <p:ph type="body" sz="quarter" idx="40" hasCustomPrompt="1"/>
          </p:nvPr>
        </p:nvSpPr>
        <p:spPr>
          <a:xfrm>
            <a:off x="6408430" y="1708211"/>
            <a:ext cx="5485771" cy="468961"/>
          </a:xfrm>
        </p:spPr>
        <p:txBody>
          <a:bodyPr lIns="72000" tIns="72000" rIns="72000" bIns="72000" anchor="ctr">
            <a:noAutofit/>
          </a:bodyPr>
          <a:lstStyle>
            <a:lvl1pPr marL="0" indent="0">
              <a:buNone/>
              <a:defRPr lang="en-US" sz="1200" b="1" kern="1200" dirty="0">
                <a:solidFill>
                  <a:schemeClr val="accent1">
                    <a:lumMod val="100000"/>
                  </a:schemeClr>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Detail here the implementation schedule, from order to commissioning, and the main stages of implementation.</a:t>
            </a:r>
            <a:endParaRPr lang="en-US" sz="1800">
              <a:solidFill>
                <a:schemeClr val="accent1">
                  <a:lumMod val="100000"/>
                </a:schemeClr>
              </a:solidFill>
              <a:latin typeface="Segoe UI Semilight" panose="020B0402040204020203" pitchFamily="34" charset="0"/>
              <a:cs typeface="+mn-cs"/>
            </a:endParaRPr>
          </a:p>
        </p:txBody>
      </p:sp>
      <p:sp>
        <p:nvSpPr>
          <p:cNvPr id="159" name="Espace réservé du numéro de diapositive 2">
            <a:extLst>
              <a:ext uri="{FF2B5EF4-FFF2-40B4-BE49-F238E27FC236}">
                <a16:creationId xmlns:a16="http://schemas.microsoft.com/office/drawing/2014/main" id="{33869E1F-6C78-00FD-C6FC-522B40BDC826}"/>
              </a:ext>
            </a:extLst>
          </p:cNvPr>
          <p:cNvSpPr>
            <a:spLocks noGrp="1"/>
          </p:cNvSpPr>
          <p:nvPr>
            <p:ph type="sldNum" sz="quarter" idx="41"/>
          </p:nvPr>
        </p:nvSpPr>
        <p:spPr>
          <a:xfrm>
            <a:off x="11721836" y="6469379"/>
            <a:ext cx="297521" cy="29752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Tree>
    <p:extLst>
      <p:ext uri="{BB962C8B-B14F-4D97-AF65-F5344CB8AC3E}">
        <p14:creationId xmlns:p14="http://schemas.microsoft.com/office/powerpoint/2010/main" val="27288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ld car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C23EF08-81F7-572C-D96A-9D7A516062B6}"/>
              </a:ext>
            </a:extLst>
          </p:cNvPr>
          <p:cNvSpPr txBox="1"/>
          <p:nvPr userDrawn="1"/>
        </p:nvSpPr>
        <p:spPr>
          <a:xfrm>
            <a:off x="3249907" y="2598004"/>
            <a:ext cx="5692187" cy="1661993"/>
          </a:xfrm>
          <a:prstGeom prst="rect">
            <a:avLst/>
          </a:prstGeom>
          <a:noFill/>
        </p:spPr>
        <p:txBody>
          <a:bodyPr wrap="square" rtlCol="0">
            <a:spAutoFit/>
          </a:bodyPr>
          <a:lstStyle/>
          <a:p>
            <a:pPr algn="ctr"/>
            <a:r>
              <a:rPr lang="en-US" sz="6600" b="1" cap="all">
                <a:solidFill>
                  <a:srgbClr val="1A3156"/>
                </a:solidFill>
                <a:latin typeface="Bahnschrift" panose="020B0502040204020203" pitchFamily="34" charset="0"/>
              </a:rPr>
              <a:t>Wild card</a:t>
            </a:r>
            <a:endParaRPr lang="en-US" sz="6600" i="1">
              <a:solidFill>
                <a:schemeClr val="tx1">
                  <a:lumMod val="50000"/>
                  <a:lumOff val="50000"/>
                </a:schemeClr>
              </a:solidFill>
              <a:latin typeface="Segoe UI" panose="020B0502040204020203" pitchFamily="34" charset="0"/>
              <a:cs typeface="Segoe UI" panose="020B0502040204020203" pitchFamily="34" charset="0"/>
            </a:endParaRPr>
          </a:p>
          <a:p>
            <a:pPr algn="ctr"/>
            <a:r>
              <a:rPr lang="en-US" sz="1800" i="1">
                <a:solidFill>
                  <a:schemeClr val="tx1">
                    <a:lumMod val="50000"/>
                    <a:lumOff val="50000"/>
                  </a:schemeClr>
                </a:solidFill>
                <a:latin typeface="Segoe UI" panose="020B0502040204020203" pitchFamily="34" charset="0"/>
                <a:cs typeface="Segoe UI" panose="020B0502040204020203" pitchFamily="34" charset="0"/>
              </a:rPr>
              <a:t>Feel free to add other elements on the following slides to enhance the appeal of your innovative project.</a:t>
            </a:r>
          </a:p>
        </p:txBody>
      </p:sp>
      <p:sp>
        <p:nvSpPr>
          <p:cNvPr id="2" name="Espace réservé du numéro de diapositive 2">
            <a:extLst>
              <a:ext uri="{FF2B5EF4-FFF2-40B4-BE49-F238E27FC236}">
                <a16:creationId xmlns:a16="http://schemas.microsoft.com/office/drawing/2014/main" id="{B558D341-A414-CDFD-9307-87AC606AF19A}"/>
              </a:ext>
            </a:extLst>
          </p:cNvPr>
          <p:cNvSpPr>
            <a:spLocks noGrp="1"/>
          </p:cNvSpPr>
          <p:nvPr>
            <p:ph type="sldNum" sz="quarter" idx="16"/>
          </p:nvPr>
        </p:nvSpPr>
        <p:spPr>
          <a:xfrm>
            <a:off x="11721836" y="6469379"/>
            <a:ext cx="297521" cy="29752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pic>
        <p:nvPicPr>
          <p:cNvPr id="4" name="Image 3">
            <a:extLst>
              <a:ext uri="{FF2B5EF4-FFF2-40B4-BE49-F238E27FC236}">
                <a16:creationId xmlns:a16="http://schemas.microsoft.com/office/drawing/2014/main" id="{335297ED-D0AA-1905-65D0-86BA1EAD1E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388259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3404C70-2EA6-FB7B-B4CA-A97C11CB6571}"/>
              </a:ext>
            </a:extLst>
          </p:cNvPr>
          <p:cNvSpPr>
            <a:spLocks noGrp="1"/>
          </p:cNvSpPr>
          <p:nvPr>
            <p:ph type="sldNum" sz="quarter" idx="11"/>
          </p:nvPr>
        </p:nvSpPr>
        <p:spPr/>
        <p:txBody>
          <a:bodyPr/>
          <a:lstStyle/>
          <a:p>
            <a:fld id="{4BF46CD0-FBDC-4232-8F32-5100991AA633}" type="slidenum">
              <a:rPr lang="en-US" smtClean="0"/>
              <a:t>‹N°›</a:t>
            </a:fld>
            <a:endParaRPr lang="en-US"/>
          </a:p>
        </p:txBody>
      </p:sp>
      <p:sp>
        <p:nvSpPr>
          <p:cNvPr id="6" name="Espace réservé du texte 7">
            <a:extLst>
              <a:ext uri="{FF2B5EF4-FFF2-40B4-BE49-F238E27FC236}">
                <a16:creationId xmlns:a16="http://schemas.microsoft.com/office/drawing/2014/main" id="{DE6592C2-1582-1B5F-14FB-3268DCE0A16F}"/>
              </a:ext>
            </a:extLst>
          </p:cNvPr>
          <p:cNvSpPr txBox="1">
            <a:spLocks/>
          </p:cNvSpPr>
          <p:nvPr userDrawn="1"/>
        </p:nvSpPr>
        <p:spPr>
          <a:xfrm>
            <a:off x="6356350" y="1735915"/>
            <a:ext cx="5726507" cy="4531536"/>
          </a:xfrm>
          <a:prstGeom prst="rect">
            <a:avLst/>
          </a:prstGeom>
          <a:ln w="9525" cap="flat" cmpd="sng" algn="ctr">
            <a:solidFill>
              <a:schemeClr val="tx1">
                <a:lumMod val="100000"/>
              </a:schemeClr>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What will be the added value for the user of the solution. Ergonomics, safety, service level, performance…?</a:t>
            </a:r>
          </a:p>
        </p:txBody>
      </p:sp>
      <p:sp>
        <p:nvSpPr>
          <p:cNvPr id="7" name="Rectangle : coins arrondis 6">
            <a:extLst>
              <a:ext uri="{FF2B5EF4-FFF2-40B4-BE49-F238E27FC236}">
                <a16:creationId xmlns:a16="http://schemas.microsoft.com/office/drawing/2014/main" id="{16EA2905-EE50-7965-6A22-7EF2FAD4BB13}"/>
              </a:ext>
            </a:extLst>
          </p:cNvPr>
          <p:cNvSpPr/>
          <p:nvPr userDrawn="1"/>
        </p:nvSpPr>
        <p:spPr>
          <a:xfrm>
            <a:off x="635635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Added value</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9" name="Rectangle : avec coins arrondis en haut 3">
            <a:extLst>
              <a:ext uri="{FF2B5EF4-FFF2-40B4-BE49-F238E27FC236}">
                <a16:creationId xmlns:a16="http://schemas.microsoft.com/office/drawing/2014/main" id="{BB5F7440-5DFB-D372-2E72-B2A1FAF0ECE5}"/>
              </a:ext>
            </a:extLst>
          </p:cNvPr>
          <p:cNvSpPr/>
          <p:nvPr userDrawn="1"/>
        </p:nvSpPr>
        <p:spPr>
          <a:xfrm rot="16200000">
            <a:off x="1503771" y="2024992"/>
            <a:ext cx="362594" cy="2345165"/>
          </a:xfrm>
          <a:prstGeom prst="round2SameRect">
            <a:avLst>
              <a:gd name="adj1" fmla="val 50000"/>
              <a:gd name="adj2" fmla="val 0"/>
            </a:avLst>
          </a:prstGeom>
          <a:solidFill>
            <a:srgbClr val="EF1A25"/>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0" name="ZoneTexte 6">
            <a:extLst>
              <a:ext uri="{FF2B5EF4-FFF2-40B4-BE49-F238E27FC236}">
                <a16:creationId xmlns:a16="http://schemas.microsoft.com/office/drawing/2014/main" id="{82137525-003C-E908-9808-EED6C80CB711}"/>
              </a:ext>
            </a:extLst>
          </p:cNvPr>
          <p:cNvSpPr txBox="1"/>
          <p:nvPr userDrawn="1"/>
        </p:nvSpPr>
        <p:spPr>
          <a:xfrm>
            <a:off x="960172" y="2973520"/>
            <a:ext cx="1530350" cy="415498"/>
          </a:xfrm>
          <a:prstGeom prst="rect">
            <a:avLst/>
          </a:prstGeom>
          <a:noFill/>
          <a:effectLst/>
        </p:spPr>
        <p:txBody>
          <a:bodyPr wrap="square" anchor="ctr">
            <a:spAutoFit/>
          </a:bodyPr>
          <a:lstStyle/>
          <a:p>
            <a:pPr algn="ctr"/>
            <a:r>
              <a:rPr lang="en-US" sz="1400" b="1">
                <a:solidFill>
                  <a:prstClr val="white"/>
                </a:solidFill>
                <a:latin typeface="Bahnschrift"/>
              </a:rPr>
              <a:t>CAPEX</a:t>
            </a:r>
          </a:p>
          <a:p>
            <a:pPr algn="ctr"/>
            <a:r>
              <a:rPr lang="en-US" sz="600" b="1">
                <a:solidFill>
                  <a:prstClr val="white"/>
                </a:solidFill>
                <a:latin typeface="Bahnschrift"/>
              </a:rPr>
              <a:t>One off, start up cost…</a:t>
            </a:r>
          </a:p>
        </p:txBody>
      </p:sp>
      <p:sp>
        <p:nvSpPr>
          <p:cNvPr id="11" name="Rectangle : avec coins arrondis en haut 11">
            <a:extLst>
              <a:ext uri="{FF2B5EF4-FFF2-40B4-BE49-F238E27FC236}">
                <a16:creationId xmlns:a16="http://schemas.microsoft.com/office/drawing/2014/main" id="{9C4D3F74-D979-516E-65FE-AFFD9B0B3D29}"/>
              </a:ext>
            </a:extLst>
          </p:cNvPr>
          <p:cNvSpPr/>
          <p:nvPr userDrawn="1"/>
        </p:nvSpPr>
        <p:spPr>
          <a:xfrm rot="5400000" flipH="1">
            <a:off x="3885116" y="1993314"/>
            <a:ext cx="358090" cy="2413026"/>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3" name="Rectangle : avec coins arrondis en haut 14">
            <a:extLst>
              <a:ext uri="{FF2B5EF4-FFF2-40B4-BE49-F238E27FC236}">
                <a16:creationId xmlns:a16="http://schemas.microsoft.com/office/drawing/2014/main" id="{35DD340C-1D9A-A2F3-9D05-8C864F480E64}"/>
              </a:ext>
            </a:extLst>
          </p:cNvPr>
          <p:cNvSpPr/>
          <p:nvPr userDrawn="1"/>
        </p:nvSpPr>
        <p:spPr>
          <a:xfrm rot="16200000">
            <a:off x="1510798" y="2462969"/>
            <a:ext cx="348536" cy="2345164"/>
          </a:xfrm>
          <a:prstGeom prst="round2SameRect">
            <a:avLst>
              <a:gd name="adj1" fmla="val 50000"/>
              <a:gd name="adj2" fmla="val 0"/>
            </a:avLst>
          </a:prstGeom>
          <a:solidFill>
            <a:srgbClr val="F1A006"/>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4" name="ZoneTexte 15">
            <a:extLst>
              <a:ext uri="{FF2B5EF4-FFF2-40B4-BE49-F238E27FC236}">
                <a16:creationId xmlns:a16="http://schemas.microsoft.com/office/drawing/2014/main" id="{E2AA638F-E0F8-3030-B751-D0569A57369F}"/>
              </a:ext>
            </a:extLst>
          </p:cNvPr>
          <p:cNvSpPr txBox="1"/>
          <p:nvPr userDrawn="1"/>
        </p:nvSpPr>
        <p:spPr>
          <a:xfrm>
            <a:off x="870859" y="3413103"/>
            <a:ext cx="1604499" cy="430887"/>
          </a:xfrm>
          <a:prstGeom prst="rect">
            <a:avLst/>
          </a:prstGeom>
          <a:noFill/>
          <a:effectLst/>
        </p:spPr>
        <p:txBody>
          <a:bodyPr wrap="square" anchor="ctr">
            <a:spAutoFit/>
          </a:bodyPr>
          <a:lstStyle/>
          <a:p>
            <a:pPr algn="ctr"/>
            <a:r>
              <a:rPr lang="en-US" sz="1400" b="1">
                <a:solidFill>
                  <a:prstClr val="white"/>
                </a:solidFill>
                <a:latin typeface="Bahnschrift"/>
              </a:rPr>
              <a:t>OPEX</a:t>
            </a:r>
          </a:p>
          <a:p>
            <a:pPr algn="ctr"/>
            <a:r>
              <a:rPr lang="en-US" sz="800" b="1">
                <a:solidFill>
                  <a:prstClr val="white"/>
                </a:solidFill>
                <a:latin typeface="Bahnschrift"/>
              </a:rPr>
              <a:t>Yearly cost, maintenance…</a:t>
            </a:r>
          </a:p>
        </p:txBody>
      </p:sp>
      <p:sp>
        <p:nvSpPr>
          <p:cNvPr id="15" name="Rectangle : avec coins arrondis en haut 16">
            <a:extLst>
              <a:ext uri="{FF2B5EF4-FFF2-40B4-BE49-F238E27FC236}">
                <a16:creationId xmlns:a16="http://schemas.microsoft.com/office/drawing/2014/main" id="{988766A1-390C-0C77-9366-448EB9E4E444}"/>
              </a:ext>
            </a:extLst>
          </p:cNvPr>
          <p:cNvSpPr/>
          <p:nvPr userDrawn="1"/>
        </p:nvSpPr>
        <p:spPr>
          <a:xfrm rot="5400000" flipH="1">
            <a:off x="3885116" y="2424262"/>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6" name="Rectangle : avec coins arrondis en haut 15">
            <a:extLst>
              <a:ext uri="{FF2B5EF4-FFF2-40B4-BE49-F238E27FC236}">
                <a16:creationId xmlns:a16="http://schemas.microsoft.com/office/drawing/2014/main" id="{761787DD-20FF-25D7-6E45-CBF8EAA78A89}"/>
              </a:ext>
            </a:extLst>
          </p:cNvPr>
          <p:cNvSpPr/>
          <p:nvPr userDrawn="1"/>
        </p:nvSpPr>
        <p:spPr>
          <a:xfrm rot="16200000">
            <a:off x="1512066" y="2892587"/>
            <a:ext cx="345999" cy="2345163"/>
          </a:xfrm>
          <a:prstGeom prst="round2SameRect">
            <a:avLst>
              <a:gd name="adj1" fmla="val 50000"/>
              <a:gd name="adj2" fmla="val 0"/>
            </a:avLst>
          </a:prstGeom>
          <a:solidFill>
            <a:srgbClr val="2EC4C0"/>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7" name="ZoneTexte 16">
            <a:extLst>
              <a:ext uri="{FF2B5EF4-FFF2-40B4-BE49-F238E27FC236}">
                <a16:creationId xmlns:a16="http://schemas.microsoft.com/office/drawing/2014/main" id="{D1760E51-5388-F8E9-99A5-93DAF77F9F25}"/>
              </a:ext>
            </a:extLst>
          </p:cNvPr>
          <p:cNvSpPr txBox="1"/>
          <p:nvPr userDrawn="1"/>
        </p:nvSpPr>
        <p:spPr>
          <a:xfrm>
            <a:off x="874722" y="3849171"/>
            <a:ext cx="1708704" cy="430887"/>
          </a:xfrm>
          <a:prstGeom prst="rect">
            <a:avLst/>
          </a:prstGeom>
          <a:noFill/>
          <a:effectLst/>
        </p:spPr>
        <p:txBody>
          <a:bodyPr wrap="square" anchor="ctr">
            <a:spAutoFit/>
          </a:bodyPr>
          <a:lstStyle/>
          <a:p>
            <a:pPr algn="ctr"/>
            <a:r>
              <a:rPr lang="en-US" sz="1400" b="1">
                <a:solidFill>
                  <a:prstClr val="white"/>
                </a:solidFill>
                <a:latin typeface="Bahnschrift"/>
              </a:rPr>
              <a:t>SAVINGS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Yearly savings</a:t>
            </a:r>
          </a:p>
        </p:txBody>
      </p:sp>
      <p:sp>
        <p:nvSpPr>
          <p:cNvPr id="19" name="Rectangle : avec coins arrondis en haut 16">
            <a:extLst>
              <a:ext uri="{FF2B5EF4-FFF2-40B4-BE49-F238E27FC236}">
                <a16:creationId xmlns:a16="http://schemas.microsoft.com/office/drawing/2014/main" id="{26E665C0-56DD-8119-0639-5C2BE2E9FB12}"/>
              </a:ext>
            </a:extLst>
          </p:cNvPr>
          <p:cNvSpPr/>
          <p:nvPr userDrawn="1"/>
        </p:nvSpPr>
        <p:spPr>
          <a:xfrm rot="5400000" flipH="1">
            <a:off x="3876913" y="2854616"/>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1" name="Rectangle : avec coins arrondis en haut 20">
            <a:extLst>
              <a:ext uri="{FF2B5EF4-FFF2-40B4-BE49-F238E27FC236}">
                <a16:creationId xmlns:a16="http://schemas.microsoft.com/office/drawing/2014/main" id="{75B927FA-B737-C095-94CD-286DA9EF84D7}"/>
              </a:ext>
            </a:extLst>
          </p:cNvPr>
          <p:cNvSpPr/>
          <p:nvPr userDrawn="1"/>
        </p:nvSpPr>
        <p:spPr>
          <a:xfrm rot="16200000">
            <a:off x="1402108" y="3641924"/>
            <a:ext cx="565917" cy="2345163"/>
          </a:xfrm>
          <a:prstGeom prst="round2SameRect">
            <a:avLst>
              <a:gd name="adj1" fmla="val 50000"/>
              <a:gd name="adj2" fmla="val 0"/>
            </a:avLst>
          </a:prstGeom>
          <a:solidFill>
            <a:schemeClr val="accent3">
              <a:lumMod val="100000"/>
            </a:scheme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2" name="ZoneTexte 21">
            <a:extLst>
              <a:ext uri="{FF2B5EF4-FFF2-40B4-BE49-F238E27FC236}">
                <a16:creationId xmlns:a16="http://schemas.microsoft.com/office/drawing/2014/main" id="{7AEE2C19-F86D-EDC7-DE5D-19A38D97C4F1}"/>
              </a:ext>
            </a:extLst>
          </p:cNvPr>
          <p:cNvSpPr txBox="1"/>
          <p:nvPr userDrawn="1"/>
        </p:nvSpPr>
        <p:spPr>
          <a:xfrm>
            <a:off x="666750" y="4573436"/>
            <a:ext cx="2258759" cy="430887"/>
          </a:xfrm>
          <a:prstGeom prst="rect">
            <a:avLst/>
          </a:prstGeom>
          <a:noFill/>
          <a:effectLst/>
        </p:spPr>
        <p:txBody>
          <a:bodyPr wrap="square" anchor="ctr">
            <a:spAutoFit/>
          </a:bodyPr>
          <a:lstStyle/>
          <a:p>
            <a:pPr algn="ctr"/>
            <a:r>
              <a:rPr lang="en-US" sz="1400" b="1">
                <a:solidFill>
                  <a:prstClr val="white"/>
                </a:solidFill>
                <a:latin typeface="Bahnschrift"/>
              </a:rPr>
              <a:t>ROI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How long to get a pay-back of the solution</a:t>
            </a:r>
          </a:p>
        </p:txBody>
      </p:sp>
      <p:sp>
        <p:nvSpPr>
          <p:cNvPr id="23" name="Rectangle : avec coins arrondis en haut 16">
            <a:extLst>
              <a:ext uri="{FF2B5EF4-FFF2-40B4-BE49-F238E27FC236}">
                <a16:creationId xmlns:a16="http://schemas.microsoft.com/office/drawing/2014/main" id="{D802C124-4DF8-60FB-9B1B-C1E9C16B2928}"/>
              </a:ext>
            </a:extLst>
          </p:cNvPr>
          <p:cNvSpPr/>
          <p:nvPr userDrawn="1"/>
        </p:nvSpPr>
        <p:spPr>
          <a:xfrm rot="5400000" flipH="1">
            <a:off x="3781202" y="3616469"/>
            <a:ext cx="565916"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6" name="Espace réservé du texte 40">
            <a:extLst>
              <a:ext uri="{FF2B5EF4-FFF2-40B4-BE49-F238E27FC236}">
                <a16:creationId xmlns:a16="http://schemas.microsoft.com/office/drawing/2014/main" id="{7321EED4-5BC7-1D7D-0EF3-96DEEC4D27A9}"/>
              </a:ext>
            </a:extLst>
          </p:cNvPr>
          <p:cNvSpPr>
            <a:spLocks noGrp="1"/>
          </p:cNvSpPr>
          <p:nvPr>
            <p:ph type="body" sz="quarter" idx="26" hasCustomPrompt="1"/>
          </p:nvPr>
        </p:nvSpPr>
        <p:spPr>
          <a:xfrm>
            <a:off x="2925509" y="3077886"/>
            <a:ext cx="866354"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err="1">
                <a:solidFill>
                  <a:srgbClr val="1A3256"/>
                </a:solidFill>
                <a:latin typeface="Segoe UI Semilight"/>
              </a:rPr>
              <a:t>Xxxx</a:t>
            </a:r>
            <a:r>
              <a:rPr lang="en-US" sz="1800">
                <a:solidFill>
                  <a:srgbClr val="1A3256"/>
                </a:solidFill>
                <a:latin typeface="Segoe UI Semilight"/>
              </a:rPr>
              <a:t>  €</a:t>
            </a:r>
          </a:p>
        </p:txBody>
      </p:sp>
      <p:sp>
        <p:nvSpPr>
          <p:cNvPr id="27" name="Rectangle : coins arrondis 26">
            <a:extLst>
              <a:ext uri="{FF2B5EF4-FFF2-40B4-BE49-F238E27FC236}">
                <a16:creationId xmlns:a16="http://schemas.microsoft.com/office/drawing/2014/main" id="{BE03CB73-C4C2-73DE-5A5A-CDC08B820373}"/>
              </a:ext>
            </a:extLst>
          </p:cNvPr>
          <p:cNvSpPr/>
          <p:nvPr userDrawn="1"/>
        </p:nvSpPr>
        <p:spPr>
          <a:xfrm>
            <a:off x="22860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Return On Investment</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28" name="ZoneTexte 27">
            <a:extLst>
              <a:ext uri="{FF2B5EF4-FFF2-40B4-BE49-F238E27FC236}">
                <a16:creationId xmlns:a16="http://schemas.microsoft.com/office/drawing/2014/main" id="{9708B428-1568-8B3A-2AA0-BBCBD92C2B2D}"/>
              </a:ext>
            </a:extLst>
          </p:cNvPr>
          <p:cNvSpPr txBox="1"/>
          <p:nvPr userDrawn="1"/>
        </p:nvSpPr>
        <p:spPr>
          <a:xfrm>
            <a:off x="165100" y="1769134"/>
            <a:ext cx="6096000" cy="276999"/>
          </a:xfrm>
          <a:prstGeom prst="rect">
            <a:avLst/>
          </a:prstGeom>
          <a:noFill/>
          <a:effectLst/>
        </p:spPr>
        <p:txBody>
          <a:bodyPr wrap="square">
            <a:spAutoFit/>
          </a:bodyPr>
          <a:lstStyle/>
          <a:p>
            <a:pPr marL="176400" marR="0" lvl="0" indent="-176400" algn="l" defTabSz="914400" rtl="0" eaLnBrk="1" fontAlgn="auto" latinLnBrk="0" hangingPunct="1">
              <a:lnSpc>
                <a:spcPct val="100000"/>
              </a:lnSpc>
              <a:spcBef>
                <a:spcPts val="0"/>
              </a:spcBef>
              <a:spcAft>
                <a:spcPts val="600"/>
              </a:spcAft>
              <a:buClrTx/>
              <a:buSzTx/>
              <a:buFont typeface="Malgun Gothic" panose="020B0503020000020004" pitchFamily="34" charset="-127"/>
              <a:buChar char="​"/>
              <a:tabLst/>
              <a:defRPr/>
            </a:pPr>
            <a:r>
              <a:rPr lang="en-US" sz="1200" b="1">
                <a:solidFill>
                  <a:srgbClr val="1A3256">
                    <a:lumMod val="100000"/>
                  </a:srgbClr>
                </a:solidFill>
                <a:latin typeface="Segoe UI Semilight" panose="020B0402040204020203" pitchFamily="34" charset="0"/>
                <a:cs typeface="Segoe UI" panose="020B0502040204020203" pitchFamily="34" charset="0"/>
              </a:rPr>
              <a:t>Provide in the table below the business model of your solution</a:t>
            </a:r>
            <a:endParaRPr kumimoji="0" lang="en-US" sz="1200" b="1" i="0" u="none" strike="noStrike" kern="1200" cap="none" spc="0" normalizeH="0" baseline="0" noProof="0">
              <a:ln>
                <a:noFill/>
              </a:ln>
              <a:solidFill>
                <a:srgbClr val="1A3256">
                  <a:lumMod val="100000"/>
                </a:srgbClr>
              </a:solidFill>
              <a:effectLst/>
              <a:uLnTx/>
              <a:uFillTx/>
              <a:latin typeface="Segoe UI Semilight" panose="020B0402040204020203" pitchFamily="34" charset="0"/>
              <a:ea typeface="+mn-ea"/>
              <a:cs typeface="Segoe UI" panose="020B0502040204020203" pitchFamily="34" charset="0"/>
            </a:endParaRPr>
          </a:p>
        </p:txBody>
      </p:sp>
      <p:sp>
        <p:nvSpPr>
          <p:cNvPr id="29" name="Titre 1">
            <a:extLst>
              <a:ext uri="{FF2B5EF4-FFF2-40B4-BE49-F238E27FC236}">
                <a16:creationId xmlns:a16="http://schemas.microsoft.com/office/drawing/2014/main" id="{444B771B-F306-9700-C839-0AD1D7EB0841}"/>
              </a:ext>
            </a:extLst>
          </p:cNvPr>
          <p:cNvSpPr>
            <a:spLocks noGrp="1"/>
          </p:cNvSpPr>
          <p:nvPr>
            <p:ph type="title" hasCustomPrompt="1"/>
          </p:nvPr>
        </p:nvSpPr>
        <p:spPr>
          <a:xfrm>
            <a:off x="287866" y="382693"/>
            <a:ext cx="11616267" cy="495088"/>
          </a:xfrm>
        </p:spPr>
        <p:txBody>
          <a:bodyPr/>
          <a:lstStyle>
            <a:lvl1pPr>
              <a:defRPr/>
            </a:lvl1pPr>
          </a:lstStyle>
          <a:p>
            <a:r>
              <a:rPr lang="en-US"/>
              <a:t>Click to add title</a:t>
            </a:r>
          </a:p>
        </p:txBody>
      </p:sp>
      <p:cxnSp>
        <p:nvCxnSpPr>
          <p:cNvPr id="30" name="Connecteur droit 29">
            <a:extLst>
              <a:ext uri="{FF2B5EF4-FFF2-40B4-BE49-F238E27FC236}">
                <a16:creationId xmlns:a16="http://schemas.microsoft.com/office/drawing/2014/main" id="{11B1FDA8-56ED-7BCB-21F5-AE5A8A0B255B}"/>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A391A39B-8B36-4D76-7E68-984DD6982B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grpSp>
        <p:nvGrpSpPr>
          <p:cNvPr id="32" name="Groupe 31">
            <a:extLst>
              <a:ext uri="{FF2B5EF4-FFF2-40B4-BE49-F238E27FC236}">
                <a16:creationId xmlns:a16="http://schemas.microsoft.com/office/drawing/2014/main" id="{5FF76597-67F3-6F9E-CB7A-31FE7E68CF67}"/>
              </a:ext>
            </a:extLst>
          </p:cNvPr>
          <p:cNvGrpSpPr/>
          <p:nvPr userDrawn="1"/>
        </p:nvGrpSpPr>
        <p:grpSpPr>
          <a:xfrm>
            <a:off x="292160" y="6509289"/>
            <a:ext cx="898842" cy="179017"/>
            <a:chOff x="7804375" y="14663327"/>
            <a:chExt cx="7400924" cy="1473993"/>
          </a:xfrm>
          <a:solidFill>
            <a:schemeClr val="accent2"/>
          </a:solidFill>
        </p:grpSpPr>
        <p:grpSp>
          <p:nvGrpSpPr>
            <p:cNvPr id="33" name="Graphique 37">
              <a:extLst>
                <a:ext uri="{FF2B5EF4-FFF2-40B4-BE49-F238E27FC236}">
                  <a16:creationId xmlns:a16="http://schemas.microsoft.com/office/drawing/2014/main" id="{0F281697-2C9F-304D-0054-FE1B1AB552B1}"/>
                </a:ext>
              </a:extLst>
            </p:cNvPr>
            <p:cNvGrpSpPr/>
            <p:nvPr/>
          </p:nvGrpSpPr>
          <p:grpSpPr>
            <a:xfrm>
              <a:off x="7804375" y="14663327"/>
              <a:ext cx="2394966" cy="1473326"/>
              <a:chOff x="7804375" y="14663327"/>
              <a:chExt cx="2394966" cy="1473326"/>
            </a:xfrm>
            <a:grpFill/>
          </p:grpSpPr>
          <p:sp>
            <p:nvSpPr>
              <p:cNvPr id="35" name="Forme libre : forme 24">
                <a:extLst>
                  <a:ext uri="{FF2B5EF4-FFF2-40B4-BE49-F238E27FC236}">
                    <a16:creationId xmlns:a16="http://schemas.microsoft.com/office/drawing/2014/main" id="{078ADE7C-2E55-A80E-AF78-425E6A8BEDF0}"/>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36" name="Forme libre : forme 25">
                <a:extLst>
                  <a:ext uri="{FF2B5EF4-FFF2-40B4-BE49-F238E27FC236}">
                    <a16:creationId xmlns:a16="http://schemas.microsoft.com/office/drawing/2014/main" id="{5BAD6E81-0F1B-FA9F-FF36-C338CB93FF05}"/>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37" name="Forme libre : forme 26">
                <a:extLst>
                  <a:ext uri="{FF2B5EF4-FFF2-40B4-BE49-F238E27FC236}">
                    <a16:creationId xmlns:a16="http://schemas.microsoft.com/office/drawing/2014/main" id="{1E0ACD8D-365E-F144-179B-664F1EE47CF1}"/>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34" name="Forme libre : forme 16">
              <a:extLst>
                <a:ext uri="{FF2B5EF4-FFF2-40B4-BE49-F238E27FC236}">
                  <a16:creationId xmlns:a16="http://schemas.microsoft.com/office/drawing/2014/main" id="{F07A990F-227C-7A89-0260-1BED46BA6E73}"/>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38" name="Espace réservé du texte 40">
            <a:extLst>
              <a:ext uri="{FF2B5EF4-FFF2-40B4-BE49-F238E27FC236}">
                <a16:creationId xmlns:a16="http://schemas.microsoft.com/office/drawing/2014/main" id="{EF395655-C492-671B-A06C-902A7BE3D6E3}"/>
              </a:ext>
            </a:extLst>
          </p:cNvPr>
          <p:cNvSpPr>
            <a:spLocks noGrp="1"/>
          </p:cNvSpPr>
          <p:nvPr>
            <p:ph type="body" sz="quarter" idx="27" hasCustomPrompt="1"/>
          </p:nvPr>
        </p:nvSpPr>
        <p:spPr>
          <a:xfrm>
            <a:off x="2925509" y="3513882"/>
            <a:ext cx="1859569"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err="1">
                <a:solidFill>
                  <a:srgbClr val="1A3256"/>
                </a:solidFill>
                <a:latin typeface="Segoe UI Semilight"/>
              </a:rPr>
              <a:t>Xxxx</a:t>
            </a:r>
            <a:r>
              <a:rPr lang="en-US" sz="1800">
                <a:solidFill>
                  <a:srgbClr val="1A3256"/>
                </a:solidFill>
                <a:latin typeface="Segoe UI Semilight"/>
              </a:rPr>
              <a:t>  €/year</a:t>
            </a:r>
          </a:p>
        </p:txBody>
      </p:sp>
      <p:sp>
        <p:nvSpPr>
          <p:cNvPr id="39" name="Espace réservé du texte 40">
            <a:extLst>
              <a:ext uri="{FF2B5EF4-FFF2-40B4-BE49-F238E27FC236}">
                <a16:creationId xmlns:a16="http://schemas.microsoft.com/office/drawing/2014/main" id="{CF4D1EA6-56C1-FB70-1FC0-841C805A6F83}"/>
              </a:ext>
            </a:extLst>
          </p:cNvPr>
          <p:cNvSpPr>
            <a:spLocks noGrp="1"/>
          </p:cNvSpPr>
          <p:nvPr>
            <p:ph type="body" sz="quarter" idx="28" hasCustomPrompt="1"/>
          </p:nvPr>
        </p:nvSpPr>
        <p:spPr>
          <a:xfrm>
            <a:off x="2945664" y="3945593"/>
            <a:ext cx="1859569"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err="1">
                <a:solidFill>
                  <a:srgbClr val="1A3256"/>
                </a:solidFill>
                <a:latin typeface="Segoe UI Semilight"/>
              </a:rPr>
              <a:t>Xxxx</a:t>
            </a:r>
            <a:r>
              <a:rPr lang="en-US" sz="1800">
                <a:solidFill>
                  <a:srgbClr val="1A3256"/>
                </a:solidFill>
                <a:latin typeface="Segoe UI Semilight"/>
              </a:rPr>
              <a:t>  €/year</a:t>
            </a:r>
          </a:p>
        </p:txBody>
      </p:sp>
      <p:sp>
        <p:nvSpPr>
          <p:cNvPr id="40" name="Espace réservé du texte 40">
            <a:extLst>
              <a:ext uri="{FF2B5EF4-FFF2-40B4-BE49-F238E27FC236}">
                <a16:creationId xmlns:a16="http://schemas.microsoft.com/office/drawing/2014/main" id="{D3276A6F-31A1-43D9-87BE-2B4E8448261E}"/>
              </a:ext>
            </a:extLst>
          </p:cNvPr>
          <p:cNvSpPr>
            <a:spLocks noGrp="1"/>
          </p:cNvSpPr>
          <p:nvPr>
            <p:ph type="body" sz="quarter" idx="29" hasCustomPrompt="1"/>
          </p:nvPr>
        </p:nvSpPr>
        <p:spPr>
          <a:xfrm>
            <a:off x="2925508" y="4699841"/>
            <a:ext cx="1859569"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a:solidFill>
                  <a:srgbClr val="1A3256"/>
                </a:solidFill>
                <a:latin typeface="Segoe UI Semilight"/>
              </a:rPr>
              <a:t>XX  months</a:t>
            </a:r>
          </a:p>
        </p:txBody>
      </p:sp>
    </p:spTree>
    <p:extLst>
      <p:ext uri="{BB962C8B-B14F-4D97-AF65-F5344CB8AC3E}">
        <p14:creationId xmlns:p14="http://schemas.microsoft.com/office/powerpoint/2010/main" val="418171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5D93E0-558F-4F5E-B385-0C55ED994F72}"/>
              </a:ext>
            </a:extLst>
          </p:cNvPr>
          <p:cNvSpPr>
            <a:spLocks noGrp="1"/>
          </p:cNvSpPr>
          <p:nvPr>
            <p:ph type="title"/>
          </p:nvPr>
        </p:nvSpPr>
        <p:spPr>
          <a:xfrm>
            <a:off x="287866" y="382693"/>
            <a:ext cx="11616267" cy="495088"/>
          </a:xfrm>
          <a:prstGeom prst="rect">
            <a:avLst/>
          </a:prstGeom>
        </p:spPr>
        <p:txBody>
          <a:bodyPr vert="horz" lIns="91440" tIns="45720" rIns="91440" bIns="45720" rtlCol="0" anchor="t">
            <a:noAutofit/>
          </a:bodyPr>
          <a:lstStyle/>
          <a:p>
            <a:r>
              <a:rPr lang="en-US"/>
              <a:t>Modifiez le style du titre</a:t>
            </a:r>
          </a:p>
        </p:txBody>
      </p:sp>
      <p:sp>
        <p:nvSpPr>
          <p:cNvPr id="5" name="Espace réservé du pied de page 4">
            <a:extLst>
              <a:ext uri="{FF2B5EF4-FFF2-40B4-BE49-F238E27FC236}">
                <a16:creationId xmlns:a16="http://schemas.microsoft.com/office/drawing/2014/main" id="{CC184089-CB4A-4192-BEC2-AAB5003CC94F}"/>
              </a:ext>
            </a:extLst>
          </p:cNvPr>
          <p:cNvSpPr>
            <a:spLocks noGrp="1"/>
          </p:cNvSpPr>
          <p:nvPr>
            <p:ph type="ftr" sz="quarter" idx="3"/>
          </p:nvPr>
        </p:nvSpPr>
        <p:spPr>
          <a:xfrm>
            <a:off x="1569171" y="6549508"/>
            <a:ext cx="1301029" cy="169277"/>
          </a:xfrm>
          <a:prstGeom prst="rect">
            <a:avLst/>
          </a:prstGeom>
          <a:noFill/>
        </p:spPr>
        <p:txBody>
          <a:bodyPr vert="horz" wrap="square" lIns="72000" tIns="0" rIns="36000" bIns="0" rtlCol="0" anchor="ctr">
            <a:spAutoFit/>
          </a:bodyPr>
          <a:lstStyle>
            <a:lvl1pPr>
              <a:defRPr lang="fr-FR" sz="1100" b="1" cap="all" baseline="0" smtClean="0">
                <a:solidFill>
                  <a:schemeClr val="accent3"/>
                </a:solidFill>
                <a:latin typeface="+mj-lt"/>
                <a:cs typeface="Segoe UI" panose="020B0502040204020203" pitchFamily="34" charset="0"/>
              </a:defRPr>
            </a:lvl1pPr>
          </a:lstStyle>
          <a:p>
            <a:pPr>
              <a:spcBef>
                <a:spcPts val="3000"/>
              </a:spcBef>
              <a:buFont typeface="Malgun Gothic" panose="020B0503020000020004" pitchFamily="34" charset="-127"/>
              <a:buNone/>
            </a:pPr>
            <a:r>
              <a:rPr lang="en-US"/>
              <a:t>Section title</a:t>
            </a:r>
          </a:p>
        </p:txBody>
      </p:sp>
      <p:sp>
        <p:nvSpPr>
          <p:cNvPr id="13" name="Espace réservé du numéro de diapositive 12">
            <a:extLst>
              <a:ext uri="{FF2B5EF4-FFF2-40B4-BE49-F238E27FC236}">
                <a16:creationId xmlns:a16="http://schemas.microsoft.com/office/drawing/2014/main" id="{6DFF900B-9EDB-8BC1-912F-0664A0E7966D}"/>
              </a:ext>
            </a:extLst>
          </p:cNvPr>
          <p:cNvSpPr>
            <a:spLocks noGrp="1"/>
          </p:cNvSpPr>
          <p:nvPr>
            <p:ph type="sldNum" sz="quarter" idx="4"/>
          </p:nvPr>
        </p:nvSpPr>
        <p:spPr>
          <a:xfrm>
            <a:off x="11721836" y="6469379"/>
            <a:ext cx="297521" cy="297521"/>
          </a:xfrm>
          <a:prstGeom prst="ellipse">
            <a:avLst/>
          </a:prstGeom>
          <a:solidFill>
            <a:schemeClr val="accent3"/>
          </a:solidFill>
        </p:spPr>
        <p:txBody>
          <a:bodyPr vert="horz" wrap="none" lIns="91440" tIns="45720" rIns="91440" bIns="45720" rtlCol="0" anchor="ctr"/>
          <a:lstStyle>
            <a:lvl1pPr algn="ctr">
              <a:defRPr sz="800">
                <a:solidFill>
                  <a:schemeClr val="bg1"/>
                </a:solidFill>
                <a:latin typeface="+mj-lt"/>
              </a:defRPr>
            </a:lvl1pPr>
          </a:lstStyle>
          <a:p>
            <a:fld id="{4BF46CD0-FBDC-4232-8F32-5100991AA633}" type="slidenum">
              <a:rPr lang="en-US" smtClean="0"/>
              <a:pPr/>
              <a:t>‹N°›</a:t>
            </a:fld>
            <a:endParaRPr lang="en-US"/>
          </a:p>
        </p:txBody>
      </p:sp>
      <p:sp>
        <p:nvSpPr>
          <p:cNvPr id="4" name="Workspace [Presentation]" hidden="1">
            <a:extLst>
              <a:ext uri="{FF2B5EF4-FFF2-40B4-BE49-F238E27FC236}">
                <a16:creationId xmlns:a16="http://schemas.microsoft.com/office/drawing/2014/main" id="{519808DC-2360-6D0E-29C4-C89B9B969CF8}"/>
              </a:ext>
            </a:extLst>
          </p:cNvPr>
          <p:cNvSpPr/>
          <p:nvPr userDrawn="1"/>
        </p:nvSpPr>
        <p:spPr>
          <a:xfrm>
            <a:off x="265661" y="1454898"/>
            <a:ext cx="11616267" cy="4969591"/>
          </a:xfrm>
          <a:prstGeom prst="rect">
            <a:avLst/>
          </a:prstGeom>
          <a:noFill/>
          <a:ln w="12700">
            <a:solidFill>
              <a:srgbClr val="D2472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l">
              <a:buClr>
                <a:schemeClr val="accent4"/>
              </a:buClr>
              <a:buFont typeface="Arial" panose="020B0604020202020204" pitchFamily="34" charset="0"/>
              <a:buChar char="•"/>
            </a:pPr>
            <a:endParaRPr lang="en-US" sz="1200">
              <a:solidFill>
                <a:schemeClr val="accent1"/>
              </a:solidFill>
            </a:endParaRPr>
          </a:p>
        </p:txBody>
      </p:sp>
      <p:sp>
        <p:nvSpPr>
          <p:cNvPr id="6" name="Text Placeholder 5">
            <a:extLst>
              <a:ext uri="{FF2B5EF4-FFF2-40B4-BE49-F238E27FC236}">
                <a16:creationId xmlns:a16="http://schemas.microsoft.com/office/drawing/2014/main" id="{229CF239-2D3B-495B-A2D7-F4C2BE3D0E28}"/>
              </a:ext>
            </a:extLst>
          </p:cNvPr>
          <p:cNvSpPr>
            <a:spLocks noGrp="1"/>
          </p:cNvSpPr>
          <p:nvPr>
            <p:ph type="body" idx="1"/>
          </p:nvPr>
        </p:nvSpPr>
        <p:spPr>
          <a:xfrm>
            <a:off x="213359" y="1454910"/>
            <a:ext cx="11668569" cy="5014458"/>
          </a:xfrm>
          <a:prstGeom prst="rect">
            <a:avLst/>
          </a:prstGeom>
        </p:spPr>
        <p:txBody>
          <a:bodyPr vert="horz" lIns="0" tIns="0" rIns="0" bIns="0" rtlCol="0">
            <a:normAutofit/>
          </a:bodyPr>
          <a:lstStyle/>
          <a:p>
            <a:pPr lvl="0"/>
            <a:r>
              <a:rPr lang="en-US" noProof="0"/>
              <a:t>Click to add text </a:t>
            </a:r>
            <a:br>
              <a:rPr lang="en-US" noProof="0"/>
            </a:br>
            <a:r>
              <a:rPr lang="en-US" noProof="0"/>
              <a:t>Enter &amp; TAB for next text level</a:t>
            </a:r>
            <a:br>
              <a:rPr lang="en-US" noProof="0"/>
            </a:br>
            <a:r>
              <a:rPr lang="en-US" noProof="0"/>
              <a:t>SHIFT+TAB to go back in levels</a:t>
            </a:r>
          </a:p>
          <a:p>
            <a:pPr lvl="1"/>
            <a:r>
              <a:rPr lang="en-US"/>
              <a:t>Level 2</a:t>
            </a:r>
          </a:p>
          <a:p>
            <a:pPr lvl="2"/>
            <a:r>
              <a:rPr lang="en-US"/>
              <a:t>Level 3</a:t>
            </a:r>
          </a:p>
          <a:p>
            <a:pPr lvl="3"/>
            <a:r>
              <a:rPr lang="en-US"/>
              <a:t>Level 4, Header</a:t>
            </a:r>
          </a:p>
          <a:p>
            <a:pPr lvl="4"/>
            <a:r>
              <a:rPr lang="en-US"/>
              <a:t>Level 5, Body</a:t>
            </a:r>
          </a:p>
          <a:p>
            <a:pPr lvl="5"/>
            <a:r>
              <a:rPr lang="en-US"/>
              <a:t>Level 6, Bullet point</a:t>
            </a:r>
          </a:p>
          <a:p>
            <a:pPr lvl="6"/>
            <a:r>
              <a:rPr lang="en-US"/>
              <a:t>Level 7, Small header/legend</a:t>
            </a:r>
          </a:p>
          <a:p>
            <a:pPr lvl="7"/>
            <a:r>
              <a:rPr lang="en-US"/>
              <a:t>Level 8, Small body</a:t>
            </a:r>
          </a:p>
          <a:p>
            <a:pPr lvl="8"/>
            <a:r>
              <a:rPr lang="en-US"/>
              <a:t>Level 9, Infographic</a:t>
            </a:r>
          </a:p>
        </p:txBody>
      </p:sp>
      <p:pic>
        <p:nvPicPr>
          <p:cNvPr id="3" name="Graphique 2">
            <a:extLst>
              <a:ext uri="{FF2B5EF4-FFF2-40B4-BE49-F238E27FC236}">
                <a16:creationId xmlns:a16="http://schemas.microsoft.com/office/drawing/2014/main" id="{1569F16A-E6A6-E957-7FBE-917F6DF6C9F2}"/>
              </a:ext>
            </a:extLst>
          </p:cNvPr>
          <p:cNvPicPr>
            <a:picLocks noChangeAspect="1"/>
          </p:cNvPicPr>
          <p:nvPr userDrawn="1"/>
        </p:nvPicPr>
        <p:blipFill rotWithShape="1">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l="8861" t="-3712" r="37096" b="61920"/>
          <a:stretch/>
        </p:blipFill>
        <p:spPr>
          <a:xfrm>
            <a:off x="6671647" y="-31080"/>
            <a:ext cx="5520353" cy="4448196"/>
          </a:xfrm>
          <a:prstGeom prst="rect">
            <a:avLst/>
          </a:prstGeom>
        </p:spPr>
      </p:pic>
      <p:pic>
        <p:nvPicPr>
          <p:cNvPr id="7" name="Graphique 6">
            <a:extLst>
              <a:ext uri="{FF2B5EF4-FFF2-40B4-BE49-F238E27FC236}">
                <a16:creationId xmlns:a16="http://schemas.microsoft.com/office/drawing/2014/main" id="{DB68BB26-D3CE-9FF0-3A2E-414324C480D0}"/>
              </a:ext>
            </a:extLst>
          </p:cNvPr>
          <p:cNvPicPr>
            <a:picLocks noChangeAspect="1"/>
          </p:cNvPicPr>
          <p:nvPr userDrawn="1"/>
        </p:nvPicPr>
        <p:blipFill rotWithShape="1">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l="8861" t="-3712" r="64117" b="61920"/>
          <a:stretch/>
        </p:blipFill>
        <p:spPr>
          <a:xfrm rot="10800000">
            <a:off x="-1" y="1886193"/>
            <a:ext cx="2760176" cy="4448196"/>
          </a:xfrm>
          <a:prstGeom prst="rect">
            <a:avLst/>
          </a:prstGeom>
        </p:spPr>
      </p:pic>
      <p:grpSp>
        <p:nvGrpSpPr>
          <p:cNvPr id="8" name="Groupe 7">
            <a:extLst>
              <a:ext uri="{FF2B5EF4-FFF2-40B4-BE49-F238E27FC236}">
                <a16:creationId xmlns:a16="http://schemas.microsoft.com/office/drawing/2014/main" id="{13778E6C-AE74-FAB9-0D9F-2BEACAA0FE5A}"/>
              </a:ext>
            </a:extLst>
          </p:cNvPr>
          <p:cNvGrpSpPr/>
          <p:nvPr userDrawn="1"/>
        </p:nvGrpSpPr>
        <p:grpSpPr>
          <a:xfrm>
            <a:off x="292160" y="6509289"/>
            <a:ext cx="898842" cy="179017"/>
            <a:chOff x="7804375" y="14663327"/>
            <a:chExt cx="7400924" cy="1473993"/>
          </a:xfrm>
          <a:solidFill>
            <a:srgbClr val="00447B"/>
          </a:solidFill>
        </p:grpSpPr>
        <p:grpSp>
          <p:nvGrpSpPr>
            <p:cNvPr id="9" name="Graphique 37">
              <a:extLst>
                <a:ext uri="{FF2B5EF4-FFF2-40B4-BE49-F238E27FC236}">
                  <a16:creationId xmlns:a16="http://schemas.microsoft.com/office/drawing/2014/main" id="{F3C51CEB-9C4F-DADE-E367-671615538F5E}"/>
                </a:ext>
              </a:extLst>
            </p:cNvPr>
            <p:cNvGrpSpPr/>
            <p:nvPr/>
          </p:nvGrpSpPr>
          <p:grpSpPr>
            <a:xfrm>
              <a:off x="7804375" y="14663327"/>
              <a:ext cx="2394966" cy="1473326"/>
              <a:chOff x="7804375" y="14663327"/>
              <a:chExt cx="2394966" cy="1473326"/>
            </a:xfrm>
            <a:grpFill/>
          </p:grpSpPr>
          <p:sp>
            <p:nvSpPr>
              <p:cNvPr id="11" name="Forme libre : forme 24">
                <a:extLst>
                  <a:ext uri="{FF2B5EF4-FFF2-40B4-BE49-F238E27FC236}">
                    <a16:creationId xmlns:a16="http://schemas.microsoft.com/office/drawing/2014/main" id="{56E791D8-E09C-2EE9-FD36-0F916AD8A1EB}"/>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sp>
            <p:nvSpPr>
              <p:cNvPr id="12" name="Forme libre : forme 25">
                <a:extLst>
                  <a:ext uri="{FF2B5EF4-FFF2-40B4-BE49-F238E27FC236}">
                    <a16:creationId xmlns:a16="http://schemas.microsoft.com/office/drawing/2014/main" id="{9A762340-F561-4219-42B5-8148172965AE}"/>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rgbClr val="EF1A2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sp>
            <p:nvSpPr>
              <p:cNvPr id="14" name="Forme libre : forme 26">
                <a:extLst>
                  <a:ext uri="{FF2B5EF4-FFF2-40B4-BE49-F238E27FC236}">
                    <a16:creationId xmlns:a16="http://schemas.microsoft.com/office/drawing/2014/main" id="{B4FCD7EB-E956-B10D-15CD-DBED1A503152}"/>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grpSp>
        <p:sp>
          <p:nvSpPr>
            <p:cNvPr id="10" name="Forme libre : forme 16">
              <a:extLst>
                <a:ext uri="{FF2B5EF4-FFF2-40B4-BE49-F238E27FC236}">
                  <a16:creationId xmlns:a16="http://schemas.microsoft.com/office/drawing/2014/main" id="{79D79043-FC34-8ECC-83CD-00CE2A3D8BD6}"/>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grpSp>
    </p:spTree>
    <p:custDataLst>
      <p:tags r:id="rId16"/>
    </p:custDataLst>
    <p:extLst>
      <p:ext uri="{BB962C8B-B14F-4D97-AF65-F5344CB8AC3E}">
        <p14:creationId xmlns:p14="http://schemas.microsoft.com/office/powerpoint/2010/main" val="6751718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18" r:id="rId7"/>
    <p:sldLayoutId id="2147483708" r:id="rId8"/>
    <p:sldLayoutId id="2147483719" r:id="rId9"/>
    <p:sldLayoutId id="2147483720" r:id="rId10"/>
    <p:sldLayoutId id="2147483722" r:id="rId11"/>
    <p:sldLayoutId id="2147483723" r:id="rId12"/>
    <p:sldLayoutId id="2147483724" r:id="rId13"/>
    <p:sldLayoutId id="2147483725" r:id="rId14"/>
  </p:sldLayoutIdLst>
  <p:hf hdr="0" dt="0"/>
  <p:txStyles>
    <p:titleStyle>
      <a:lvl1pPr algn="l" defTabSz="914400" rtl="0" eaLnBrk="1" latinLnBrk="0" hangingPunct="1">
        <a:lnSpc>
          <a:spcPct val="90000"/>
        </a:lnSpc>
        <a:spcBef>
          <a:spcPct val="0"/>
        </a:spcBef>
        <a:buNone/>
        <a:defRPr sz="2800" b="1" kern="1200" cap="all" baseline="0">
          <a:solidFill>
            <a:schemeClr val="accent1"/>
          </a:solidFill>
          <a:latin typeface="Bahnschrift" panose="020B0502040204020203" pitchFamily="34" charset="0"/>
          <a:ea typeface="+mj-ea"/>
          <a:cs typeface="+mj-cs"/>
        </a:defRPr>
      </a:lvl1pPr>
    </p:titleStyle>
    <p:body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5D93E0-558F-4F5E-B385-0C55ED994F72}"/>
              </a:ext>
            </a:extLst>
          </p:cNvPr>
          <p:cNvSpPr>
            <a:spLocks noGrp="1"/>
          </p:cNvSpPr>
          <p:nvPr>
            <p:ph type="title"/>
          </p:nvPr>
        </p:nvSpPr>
        <p:spPr>
          <a:xfrm>
            <a:off x="287866" y="382693"/>
            <a:ext cx="11616267" cy="495088"/>
          </a:xfrm>
          <a:prstGeom prst="rect">
            <a:avLst/>
          </a:prstGeom>
        </p:spPr>
        <p:txBody>
          <a:bodyPr vert="horz" lIns="91440" tIns="45720" rIns="91440" bIns="45720" rtlCol="0" anchor="t">
            <a:noAutofit/>
          </a:bodyPr>
          <a:lstStyle/>
          <a:p>
            <a:r>
              <a:rPr lang="en-US"/>
              <a:t>Change the style of the title</a:t>
            </a:r>
          </a:p>
        </p:txBody>
      </p:sp>
      <p:sp>
        <p:nvSpPr>
          <p:cNvPr id="5" name="Espace réservé du pied de page 4">
            <a:extLst>
              <a:ext uri="{FF2B5EF4-FFF2-40B4-BE49-F238E27FC236}">
                <a16:creationId xmlns:a16="http://schemas.microsoft.com/office/drawing/2014/main" id="{CC184089-CB4A-4192-BEC2-AAB5003CC94F}"/>
              </a:ext>
            </a:extLst>
          </p:cNvPr>
          <p:cNvSpPr>
            <a:spLocks noGrp="1"/>
          </p:cNvSpPr>
          <p:nvPr>
            <p:ph type="ftr" sz="quarter" idx="3"/>
          </p:nvPr>
        </p:nvSpPr>
        <p:spPr>
          <a:xfrm>
            <a:off x="1569171" y="6549508"/>
            <a:ext cx="1040400" cy="169277"/>
          </a:xfrm>
          <a:prstGeom prst="rect">
            <a:avLst/>
          </a:prstGeom>
          <a:noFill/>
        </p:spPr>
        <p:txBody>
          <a:bodyPr vert="horz" wrap="none" lIns="72000" tIns="0" rIns="36000" bIns="0" rtlCol="0" anchor="ctr">
            <a:noAutofit/>
          </a:bodyPr>
          <a:lstStyle>
            <a:lvl1pPr>
              <a:defRPr lang="fr-FR" sz="1100" b="1" cap="all" baseline="0" smtClean="0">
                <a:solidFill>
                  <a:schemeClr val="accent3"/>
                </a:solidFill>
                <a:latin typeface="+mj-lt"/>
                <a:cs typeface="Segoe UI" panose="020B0502040204020203" pitchFamily="34" charset="0"/>
              </a:defRPr>
            </a:lvl1pPr>
          </a:lstStyle>
          <a:p>
            <a:pPr>
              <a:spcBef>
                <a:spcPts val="3000"/>
              </a:spcBef>
              <a:buFont typeface="Malgun Gothic" panose="020B0503020000020004" pitchFamily="34" charset="-127"/>
              <a:buNone/>
            </a:pPr>
            <a:r>
              <a:rPr lang="en-US"/>
              <a:t>Section title</a:t>
            </a:r>
          </a:p>
        </p:txBody>
      </p:sp>
      <p:sp>
        <p:nvSpPr>
          <p:cNvPr id="13" name="Espace réservé du numéro de diapositive 12">
            <a:extLst>
              <a:ext uri="{FF2B5EF4-FFF2-40B4-BE49-F238E27FC236}">
                <a16:creationId xmlns:a16="http://schemas.microsoft.com/office/drawing/2014/main" id="{6DFF900B-9EDB-8BC1-912F-0664A0E7966D}"/>
              </a:ext>
            </a:extLst>
          </p:cNvPr>
          <p:cNvSpPr>
            <a:spLocks noGrp="1"/>
          </p:cNvSpPr>
          <p:nvPr>
            <p:ph type="sldNum" sz="quarter" idx="4"/>
          </p:nvPr>
        </p:nvSpPr>
        <p:spPr>
          <a:xfrm>
            <a:off x="11721836" y="6469379"/>
            <a:ext cx="297521" cy="297521"/>
          </a:xfrm>
          <a:prstGeom prst="ellipse">
            <a:avLst/>
          </a:prstGeom>
          <a:solidFill>
            <a:schemeClr val="accent3"/>
          </a:solidFill>
        </p:spPr>
        <p:txBody>
          <a:bodyPr vert="horz" wrap="none" lIns="91440" tIns="45720" rIns="91440" bIns="45720" rtlCol="0" anchor="ctr"/>
          <a:lstStyle>
            <a:lvl1pPr algn="ctr">
              <a:defRPr sz="800">
                <a:solidFill>
                  <a:schemeClr val="bg1"/>
                </a:solidFill>
                <a:latin typeface="+mj-lt"/>
              </a:defRPr>
            </a:lvl1pPr>
          </a:lstStyle>
          <a:p>
            <a:fld id="{4BF46CD0-FBDC-4232-8F32-5100991AA633}" type="slidenum">
              <a:rPr lang="en-US" smtClean="0"/>
              <a:t>‹N°›</a:t>
            </a:fld>
            <a:endParaRPr lang="en-US"/>
          </a:p>
        </p:txBody>
      </p:sp>
      <p:sp>
        <p:nvSpPr>
          <p:cNvPr id="4" name="Workspace [Presentation]" hidden="1">
            <a:extLst>
              <a:ext uri="{FF2B5EF4-FFF2-40B4-BE49-F238E27FC236}">
                <a16:creationId xmlns:a16="http://schemas.microsoft.com/office/drawing/2014/main" id="{519808DC-2360-6D0E-29C4-C89B9B969CF8}"/>
              </a:ext>
            </a:extLst>
          </p:cNvPr>
          <p:cNvSpPr/>
          <p:nvPr userDrawn="1"/>
        </p:nvSpPr>
        <p:spPr>
          <a:xfrm>
            <a:off x="265661" y="1454898"/>
            <a:ext cx="11616267" cy="4969591"/>
          </a:xfrm>
          <a:prstGeom prst="rect">
            <a:avLst/>
          </a:prstGeom>
          <a:noFill/>
          <a:ln w="12700">
            <a:solidFill>
              <a:srgbClr val="D2472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l">
              <a:buClr>
                <a:schemeClr val="accent4"/>
              </a:buClr>
              <a:buFont typeface="Arial" panose="020B0604020202020204" pitchFamily="34" charset="0"/>
              <a:buChar char="•"/>
            </a:pPr>
            <a:endParaRPr lang="en-US" sz="1200">
              <a:solidFill>
                <a:schemeClr val="accent1"/>
              </a:solidFill>
            </a:endParaRPr>
          </a:p>
        </p:txBody>
      </p:sp>
      <p:sp>
        <p:nvSpPr>
          <p:cNvPr id="6" name="Text Placeholder 5">
            <a:extLst>
              <a:ext uri="{FF2B5EF4-FFF2-40B4-BE49-F238E27FC236}">
                <a16:creationId xmlns:a16="http://schemas.microsoft.com/office/drawing/2014/main" id="{229CF239-2D3B-495B-A2D7-F4C2BE3D0E28}"/>
              </a:ext>
            </a:extLst>
          </p:cNvPr>
          <p:cNvSpPr>
            <a:spLocks noGrp="1"/>
          </p:cNvSpPr>
          <p:nvPr>
            <p:ph type="body" idx="1"/>
          </p:nvPr>
        </p:nvSpPr>
        <p:spPr>
          <a:xfrm>
            <a:off x="213359" y="1454910"/>
            <a:ext cx="11668569" cy="5014458"/>
          </a:xfrm>
          <a:prstGeom prst="rect">
            <a:avLst/>
          </a:prstGeom>
        </p:spPr>
        <p:txBody>
          <a:bodyPr vert="horz" lIns="0" tIns="0" rIns="0" bIns="0" rtlCol="0">
            <a:normAutofit/>
          </a:bodyPr>
          <a:lstStyle/>
          <a:p>
            <a:pPr lvl="0"/>
            <a:r>
              <a:rPr lang="en-US" noProof="0"/>
              <a:t>Click to add text </a:t>
            </a:r>
            <a:br>
              <a:rPr lang="en-US" noProof="0"/>
            </a:br>
            <a:r>
              <a:rPr lang="en-US" noProof="0"/>
              <a:t>Enter &amp; TAB for next text level</a:t>
            </a:r>
            <a:br>
              <a:rPr lang="en-US" noProof="0"/>
            </a:br>
            <a:r>
              <a:rPr lang="en-US" noProof="0"/>
              <a:t>SHIFT+TAB to go back in levels</a:t>
            </a:r>
          </a:p>
          <a:p>
            <a:pPr lvl="1"/>
            <a:r>
              <a:rPr lang="en-US"/>
              <a:t>Level 2</a:t>
            </a:r>
          </a:p>
          <a:p>
            <a:pPr lvl="2"/>
            <a:r>
              <a:rPr lang="en-US"/>
              <a:t>Level 3</a:t>
            </a:r>
          </a:p>
          <a:p>
            <a:pPr lvl="3"/>
            <a:r>
              <a:rPr lang="en-US"/>
              <a:t>Level 4, Header</a:t>
            </a:r>
          </a:p>
          <a:p>
            <a:pPr lvl="4"/>
            <a:r>
              <a:rPr lang="en-US"/>
              <a:t>Level 5, Body</a:t>
            </a:r>
          </a:p>
          <a:p>
            <a:pPr lvl="5"/>
            <a:r>
              <a:rPr lang="en-US"/>
              <a:t>Level 6, Bullet point</a:t>
            </a:r>
          </a:p>
          <a:p>
            <a:pPr lvl="6"/>
            <a:r>
              <a:rPr lang="en-US"/>
              <a:t>Level 7, Small header/legend</a:t>
            </a:r>
          </a:p>
          <a:p>
            <a:pPr lvl="7"/>
            <a:r>
              <a:rPr lang="en-US"/>
              <a:t>Level 8, Small body</a:t>
            </a:r>
          </a:p>
          <a:p>
            <a:pPr lvl="8"/>
            <a:r>
              <a:rPr lang="en-US"/>
              <a:t>Level 9, Infographic</a:t>
            </a:r>
          </a:p>
        </p:txBody>
      </p:sp>
    </p:spTree>
    <p:custDataLst>
      <p:tags r:id="rId9"/>
    </p:custDataLst>
    <p:extLst>
      <p:ext uri="{BB962C8B-B14F-4D97-AF65-F5344CB8AC3E}">
        <p14:creationId xmlns:p14="http://schemas.microsoft.com/office/powerpoint/2010/main" val="11042295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6" r:id="rId6"/>
    <p:sldLayoutId id="2147483717" r:id="rId7"/>
  </p:sldLayoutIdLst>
  <p:hf hdr="0" dt="0"/>
  <p:txStyles>
    <p:titleStyle>
      <a:lvl1pPr algn="l" defTabSz="914400" rtl="0" eaLnBrk="1" latinLnBrk="0" hangingPunct="1">
        <a:lnSpc>
          <a:spcPct val="90000"/>
        </a:lnSpc>
        <a:spcBef>
          <a:spcPct val="0"/>
        </a:spcBef>
        <a:buNone/>
        <a:defRPr sz="2800" b="1" kern="1200" cap="all" baseline="0">
          <a:solidFill>
            <a:schemeClr val="accent1"/>
          </a:solidFill>
          <a:latin typeface="Bahnschrift" panose="020B0502040204020203" pitchFamily="34" charset="0"/>
          <a:ea typeface="+mj-ea"/>
          <a:cs typeface="+mj-cs"/>
        </a:defRPr>
      </a:lvl1pPr>
    </p:titleStyle>
    <p:body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5.xml"/><Relationship Id="rId1" Type="http://schemas.openxmlformats.org/officeDocument/2006/relationships/customXml" Target="../../customXml/item4.xml"/><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7.xml"/><Relationship Id="rId1" Type="http://schemas.openxmlformats.org/officeDocument/2006/relationships/customXml" Target="../../customXml/item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sixchallenge.id-logistics.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E8E4E2C9-491A-C6E4-453A-71C1FFB6B29A}"/>
              </a:ext>
            </a:extLst>
          </p:cNvPr>
          <p:cNvSpPr>
            <a:spLocks noGrp="1"/>
          </p:cNvSpPr>
          <p:nvPr>
            <p:ph type="title"/>
          </p:nvPr>
        </p:nvSpPr>
        <p:spPr>
          <a:xfrm>
            <a:off x="579438" y="2577430"/>
            <a:ext cx="6268236" cy="1444781"/>
          </a:xfrm>
        </p:spPr>
        <p:txBody>
          <a:bodyPr/>
          <a:lstStyle/>
          <a:p>
            <a:r>
              <a:rPr lang="en-US" sz="4000"/>
              <a:t>Your project name</a:t>
            </a:r>
          </a:p>
        </p:txBody>
      </p:sp>
      <p:sp>
        <p:nvSpPr>
          <p:cNvPr id="3" name="Espace réservé du texte 2">
            <a:extLst>
              <a:ext uri="{FF2B5EF4-FFF2-40B4-BE49-F238E27FC236}">
                <a16:creationId xmlns:a16="http://schemas.microsoft.com/office/drawing/2014/main" id="{FC0E9F7D-873D-1A6F-2DBF-F236EFBC15EC}"/>
              </a:ext>
            </a:extLst>
          </p:cNvPr>
          <p:cNvSpPr>
            <a:spLocks noGrp="1"/>
          </p:cNvSpPr>
          <p:nvPr>
            <p:ph type="body" sz="quarter" idx="10"/>
          </p:nvPr>
        </p:nvSpPr>
        <p:spPr/>
        <p:txBody>
          <a:bodyPr/>
          <a:lstStyle/>
          <a:p>
            <a:r>
              <a:rPr lang="en-US"/>
              <a:t>Your company name</a:t>
            </a:r>
          </a:p>
          <a:p>
            <a:endParaRPr lang="en-US"/>
          </a:p>
        </p:txBody>
      </p:sp>
      <p:sp>
        <p:nvSpPr>
          <p:cNvPr id="7" name="Espace réservé pour une image  6">
            <a:extLst>
              <a:ext uri="{FF2B5EF4-FFF2-40B4-BE49-F238E27FC236}">
                <a16:creationId xmlns:a16="http://schemas.microsoft.com/office/drawing/2014/main" id="{B2180AF0-EA64-9723-9B79-F37DDA84EC1D}"/>
              </a:ext>
            </a:extLst>
          </p:cNvPr>
          <p:cNvSpPr>
            <a:spLocks noGrp="1"/>
          </p:cNvSpPr>
          <p:nvPr>
            <p:ph type="pic" sz="quarter" idx="15"/>
          </p:nvPr>
        </p:nvSpPr>
        <p:spPr/>
        <p:txBody>
          <a:bodyPr/>
          <a:lstStyle/>
          <a:p>
            <a:endParaRPr lang="en-US"/>
          </a:p>
        </p:txBody>
      </p:sp>
      <p:pic>
        <p:nvPicPr>
          <p:cNvPr id="11" name="Image 10">
            <a:extLst>
              <a:ext uri="{FF2B5EF4-FFF2-40B4-BE49-F238E27FC236}">
                <a16:creationId xmlns:a16="http://schemas.microsoft.com/office/drawing/2014/main" id="{D675038F-051B-874A-A658-513AA15D5E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2269" y="4781634"/>
            <a:ext cx="2442783" cy="2076366"/>
          </a:xfrm>
          <a:prstGeom prst="rect">
            <a:avLst/>
          </a:prstGeom>
        </p:spPr>
      </p:pic>
      <p:sp>
        <p:nvSpPr>
          <p:cNvPr id="13" name="ZoneTexte 10">
            <a:extLst>
              <a:ext uri="{FF2B5EF4-FFF2-40B4-BE49-F238E27FC236}">
                <a16:creationId xmlns:a16="http://schemas.microsoft.com/office/drawing/2014/main" id="{DCC99B2A-27FC-0BCD-70B3-8FBF06673588}"/>
              </a:ext>
            </a:extLst>
          </p:cNvPr>
          <p:cNvSpPr txBox="1"/>
          <p:nvPr/>
        </p:nvSpPr>
        <p:spPr>
          <a:xfrm rot="20079649">
            <a:off x="8909953" y="2285618"/>
            <a:ext cx="1601949" cy="161165"/>
          </a:xfrm>
          <a:prstGeom prst="rect">
            <a:avLst/>
          </a:prstGeom>
          <a:noFill/>
        </p:spPr>
        <p:txBody>
          <a:bodyPr vert="horz" wrap="non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accent4">
                    <a:lumMod val="100000"/>
                  </a:schemeClr>
                </a:solidFill>
                <a:cs typeface="Calibri" panose="020F0502020204030204" pitchFamily="34" charset="0"/>
              </a:rPr>
              <a:t>Put a picture of your project Here</a:t>
            </a:r>
            <a:endParaRPr kumimoji="0" lang="en-US" sz="2000" b="1" i="0" u="none" strike="noStrike" kern="1200" cap="none" spc="0" normalizeH="0" baseline="0" noProof="0">
              <a:ln>
                <a:noFill/>
              </a:ln>
              <a:solidFill>
                <a:schemeClr val="accent4">
                  <a:lumMod val="100000"/>
                </a:schemeClr>
              </a:solidFill>
              <a:effectLst/>
              <a:uLnTx/>
              <a:uFillTx/>
              <a:ea typeface="+mn-ea"/>
              <a:cs typeface="Calibri" panose="020F0502020204030204" pitchFamily="34" charset="0"/>
            </a:endParaRPr>
          </a:p>
        </p:txBody>
      </p:sp>
      <p:sp>
        <p:nvSpPr>
          <p:cNvPr id="14" name="ZoneTexte 10">
            <a:extLst>
              <a:ext uri="{FF2B5EF4-FFF2-40B4-BE49-F238E27FC236}">
                <a16:creationId xmlns:a16="http://schemas.microsoft.com/office/drawing/2014/main" id="{D8DB6C5E-B872-F207-A974-6216809AF876}"/>
              </a:ext>
            </a:extLst>
          </p:cNvPr>
          <p:cNvSpPr txBox="1"/>
          <p:nvPr/>
        </p:nvSpPr>
        <p:spPr>
          <a:xfrm rot="20716607">
            <a:off x="2284679" y="1256571"/>
            <a:ext cx="1601949" cy="161165"/>
          </a:xfrm>
          <a:prstGeom prst="rect">
            <a:avLst/>
          </a:prstGeom>
          <a:noFill/>
        </p:spPr>
        <p:txBody>
          <a:bodyPr vert="horz" wrap="non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accent4">
                    <a:lumMod val="100000"/>
                  </a:schemeClr>
                </a:solidFill>
                <a:cs typeface="Calibri" panose="020F0502020204030204" pitchFamily="34" charset="0"/>
              </a:rPr>
              <a:t>Your logo here</a:t>
            </a:r>
            <a:endParaRPr kumimoji="0" lang="en-US" sz="2000" b="1" i="0" u="none" strike="noStrike" kern="1200" cap="none" spc="0" normalizeH="0" baseline="0" noProof="0">
              <a:ln>
                <a:noFill/>
              </a:ln>
              <a:solidFill>
                <a:schemeClr val="accent4">
                  <a:lumMod val="100000"/>
                </a:schemeClr>
              </a:solidFill>
              <a:effectLst/>
              <a:uLnTx/>
              <a:uFillTx/>
              <a:ea typeface="+mn-ea"/>
              <a:cs typeface="Calibri" panose="020F0502020204030204" pitchFamily="34" charset="0"/>
            </a:endParaRPr>
          </a:p>
        </p:txBody>
      </p:sp>
    </p:spTree>
    <p:custDataLst>
      <p:custData r:id="rId1"/>
      <p:custData r:id="rId2"/>
    </p:custDataLst>
    <p:extLst>
      <p:ext uri="{BB962C8B-B14F-4D97-AF65-F5344CB8AC3E}">
        <p14:creationId xmlns:p14="http://schemas.microsoft.com/office/powerpoint/2010/main" val="39531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52B0-F0D1-475F-CBFA-0CDCFE603B3A}"/>
              </a:ext>
            </a:extLst>
          </p:cNvPr>
          <p:cNvSpPr>
            <a:spLocks noGrp="1"/>
          </p:cNvSpPr>
          <p:nvPr>
            <p:ph type="title"/>
          </p:nvPr>
        </p:nvSpPr>
        <p:spPr/>
        <p:txBody>
          <a:bodyPr/>
          <a:lstStyle/>
          <a:p>
            <a:r>
              <a:rPr lang="en-US"/>
              <a:t>Recommendations to complete this template</a:t>
            </a:r>
          </a:p>
        </p:txBody>
      </p:sp>
      <p:sp>
        <p:nvSpPr>
          <p:cNvPr id="3" name="Slide Number Placeholder 2">
            <a:extLst>
              <a:ext uri="{FF2B5EF4-FFF2-40B4-BE49-F238E27FC236}">
                <a16:creationId xmlns:a16="http://schemas.microsoft.com/office/drawing/2014/main" id="{EBFFB26C-A873-2CAA-2265-8A479801275D}"/>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
        <p:nvSpPr>
          <p:cNvPr id="6" name="Text Placeholder 5">
            <a:extLst>
              <a:ext uri="{FF2B5EF4-FFF2-40B4-BE49-F238E27FC236}">
                <a16:creationId xmlns:a16="http://schemas.microsoft.com/office/drawing/2014/main" id="{F9A1894A-2FCF-6770-8281-029A6B9108B4}"/>
              </a:ext>
            </a:extLst>
          </p:cNvPr>
          <p:cNvSpPr>
            <a:spLocks noGrp="1"/>
          </p:cNvSpPr>
          <p:nvPr>
            <p:ph type="body" sz="quarter" idx="21"/>
          </p:nvPr>
        </p:nvSpPr>
        <p:spPr>
          <a:xfrm>
            <a:off x="2096086" y="1498185"/>
            <a:ext cx="10260098" cy="595067"/>
          </a:xfrm>
        </p:spPr>
        <p:txBody>
          <a:bodyPr>
            <a:noAutofit/>
          </a:bodyPr>
          <a:lstStyle/>
          <a:p>
            <a:r>
              <a:rPr lang="en-US">
                <a:latin typeface="+mj-lt"/>
              </a:rPr>
              <a:t>Provide to the jury all the elements and illustrations required to understand your project : technical description, ROI, maturity level, value added, implementation time, replicability …</a:t>
            </a:r>
          </a:p>
        </p:txBody>
      </p:sp>
      <p:sp>
        <p:nvSpPr>
          <p:cNvPr id="7" name="Rectangle : avec coins arrondis en haut 1">
            <a:extLst>
              <a:ext uri="{FF2B5EF4-FFF2-40B4-BE49-F238E27FC236}">
                <a16:creationId xmlns:a16="http://schemas.microsoft.com/office/drawing/2014/main" id="{43F3FAE8-7C71-E03B-3DA2-BD0B2990F13D}"/>
              </a:ext>
            </a:extLst>
          </p:cNvPr>
          <p:cNvSpPr/>
          <p:nvPr/>
        </p:nvSpPr>
        <p:spPr>
          <a:xfrm rot="5400000">
            <a:off x="814396" y="694143"/>
            <a:ext cx="467292" cy="2096087"/>
          </a:xfrm>
          <a:prstGeom prst="round2SameRect">
            <a:avLst>
              <a:gd name="adj1" fmla="val 50000"/>
              <a:gd name="adj2" fmla="val 0"/>
            </a:avLst>
          </a:prstGeom>
          <a:noFill/>
          <a:ln w="12700">
            <a:solidFill>
              <a:schemeClr val="bg1"/>
            </a:solidFill>
          </a:ln>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Bahnschrift"/>
              <a:ea typeface="+mn-ea"/>
              <a:cs typeface="+mn-cs"/>
            </a:endParaRPr>
          </a:p>
        </p:txBody>
      </p:sp>
      <p:sp>
        <p:nvSpPr>
          <p:cNvPr id="8" name="ZoneTexte 27">
            <a:extLst>
              <a:ext uri="{FF2B5EF4-FFF2-40B4-BE49-F238E27FC236}">
                <a16:creationId xmlns:a16="http://schemas.microsoft.com/office/drawing/2014/main" id="{25F24D53-B85C-2952-6105-6C33C3F13114}"/>
              </a:ext>
            </a:extLst>
          </p:cNvPr>
          <p:cNvSpPr txBox="1"/>
          <p:nvPr/>
        </p:nvSpPr>
        <p:spPr>
          <a:xfrm>
            <a:off x="287866" y="1610986"/>
            <a:ext cx="1949808" cy="338554"/>
          </a:xfrm>
          <a:prstGeom prst="roundRect">
            <a:avLst>
              <a:gd name="adj" fmla="val 0"/>
            </a:avLst>
          </a:prstGeom>
          <a:noFill/>
          <a:ln w="12700">
            <a:noFill/>
          </a:ln>
          <a:effec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Bahnschrift"/>
                <a:ea typeface="+mn-ea"/>
                <a:cs typeface="+mn-cs"/>
              </a:rPr>
              <a:t>YOUR MISSION</a:t>
            </a:r>
          </a:p>
        </p:txBody>
      </p:sp>
      <p:cxnSp>
        <p:nvCxnSpPr>
          <p:cNvPr id="21" name="Connecteur droit avec flèche 32">
            <a:extLst>
              <a:ext uri="{FF2B5EF4-FFF2-40B4-BE49-F238E27FC236}">
                <a16:creationId xmlns:a16="http://schemas.microsoft.com/office/drawing/2014/main" id="{92D36D32-4C1C-BDA2-6334-BBE998C881B1}"/>
              </a:ext>
            </a:extLst>
          </p:cNvPr>
          <p:cNvCxnSpPr>
            <a:cxnSpLocks/>
          </p:cNvCxnSpPr>
          <p:nvPr/>
        </p:nvCxnSpPr>
        <p:spPr>
          <a:xfrm>
            <a:off x="434294" y="4186087"/>
            <a:ext cx="11323413" cy="0"/>
          </a:xfrm>
          <a:prstGeom prst="straightConnector1">
            <a:avLst/>
          </a:prstGeom>
          <a:ln w="19050" cap="rnd">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0" name="ZoneTexte 29">
            <a:extLst>
              <a:ext uri="{FF2B5EF4-FFF2-40B4-BE49-F238E27FC236}">
                <a16:creationId xmlns:a16="http://schemas.microsoft.com/office/drawing/2014/main" id="{37D72210-510C-A703-C3DF-29EA6AA1920C}"/>
              </a:ext>
            </a:extLst>
          </p:cNvPr>
          <p:cNvSpPr txBox="1"/>
          <p:nvPr/>
        </p:nvSpPr>
        <p:spPr>
          <a:xfrm>
            <a:off x="1239933" y="2806256"/>
            <a:ext cx="3825425" cy="854080"/>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b="0" i="0" u="none" strike="noStrike" kern="0" cap="none" spc="0" normalizeH="0" baseline="0" noProof="0">
                <a:ln>
                  <a:noFill/>
                </a:ln>
                <a:solidFill>
                  <a:srgbClr val="1A3256">
                    <a:lumMod val="100000"/>
                  </a:srgbClr>
                </a:solidFill>
                <a:effectLst/>
                <a:uLnTx/>
                <a:uFillTx/>
                <a:latin typeface="Bahnschrift"/>
                <a:ea typeface="Arial"/>
                <a:cs typeface="Arial"/>
                <a:sym typeface="Arial"/>
              </a:rPr>
              <a:t>No confidential contents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a:ln>
                <a:noFill/>
              </a:ln>
              <a:gradFill>
                <a:gsLst>
                  <a:gs pos="0">
                    <a:srgbClr val="1444DE"/>
                  </a:gs>
                  <a:gs pos="100000">
                    <a:srgbClr val="012085"/>
                  </a:gs>
                </a:gsLst>
                <a:lin ang="10800000" scaled="0"/>
              </a:gradFill>
              <a:effectLst/>
              <a:uLnTx/>
              <a:uFillTx/>
              <a:latin typeface="Bahnschrift"/>
              <a:ea typeface="+mn-ea"/>
              <a:cs typeface="Arial"/>
            </a:endParaRPr>
          </a:p>
        </p:txBody>
      </p:sp>
      <p:sp>
        <p:nvSpPr>
          <p:cNvPr id="90" name="ZoneTexte 5">
            <a:extLst>
              <a:ext uri="{FF2B5EF4-FFF2-40B4-BE49-F238E27FC236}">
                <a16:creationId xmlns:a16="http://schemas.microsoft.com/office/drawing/2014/main" id="{054BB0D4-5EF7-33ED-B24E-A92DAB3D6C98}"/>
              </a:ext>
            </a:extLst>
          </p:cNvPr>
          <p:cNvSpPr txBox="1"/>
          <p:nvPr/>
        </p:nvSpPr>
        <p:spPr>
          <a:xfrm>
            <a:off x="4982870" y="3976677"/>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91" name="ZoneTexte 6">
            <a:extLst>
              <a:ext uri="{FF2B5EF4-FFF2-40B4-BE49-F238E27FC236}">
                <a16:creationId xmlns:a16="http://schemas.microsoft.com/office/drawing/2014/main" id="{39CA11A8-0A32-D8AB-4E0D-5B647CB7F696}"/>
              </a:ext>
            </a:extLst>
          </p:cNvPr>
          <p:cNvSpPr txBox="1"/>
          <p:nvPr/>
        </p:nvSpPr>
        <p:spPr>
          <a:xfrm>
            <a:off x="1260850" y="3158653"/>
            <a:ext cx="4425549" cy="814325"/>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400" kern="0">
                <a:solidFill>
                  <a:srgbClr val="1A3256">
                    <a:lumMod val="100000"/>
                  </a:srgbClr>
                </a:solidFill>
                <a:latin typeface="Segoe UI Semilight"/>
                <a:ea typeface="Quattrocento Sans"/>
                <a:cs typeface="Quattrocento Sans"/>
                <a:sym typeface="Wingdings 2" panose="05020102010507070707" pitchFamily="18" charset="2"/>
              </a:rPr>
              <a:t>If selected, this document will be presented to ID Logistics’ key managers and customers, please keep your secrets for you!</a:t>
            </a:r>
            <a:endPar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endParaRPr>
          </a:p>
        </p:txBody>
      </p:sp>
      <p:grpSp>
        <p:nvGrpSpPr>
          <p:cNvPr id="5" name="Groupe 4">
            <a:extLst>
              <a:ext uri="{FF2B5EF4-FFF2-40B4-BE49-F238E27FC236}">
                <a16:creationId xmlns:a16="http://schemas.microsoft.com/office/drawing/2014/main" id="{91F5DF27-2B19-AA9D-51F8-BDB06274CCB2}"/>
              </a:ext>
            </a:extLst>
          </p:cNvPr>
          <p:cNvGrpSpPr/>
          <p:nvPr/>
        </p:nvGrpSpPr>
        <p:grpSpPr>
          <a:xfrm>
            <a:off x="385587" y="2809325"/>
            <a:ext cx="746657" cy="746657"/>
            <a:chOff x="2828525" y="4754776"/>
            <a:chExt cx="1911484" cy="1911484"/>
          </a:xfrm>
        </p:grpSpPr>
        <p:sp>
          <p:nvSpPr>
            <p:cNvPr id="9" name="Arc 8">
              <a:extLst>
                <a:ext uri="{FF2B5EF4-FFF2-40B4-BE49-F238E27FC236}">
                  <a16:creationId xmlns:a16="http://schemas.microsoft.com/office/drawing/2014/main" id="{23674696-D20F-2D38-59EA-A1348EDB27BA}"/>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10" name="Arc 9">
              <a:extLst>
                <a:ext uri="{FF2B5EF4-FFF2-40B4-BE49-F238E27FC236}">
                  <a16:creationId xmlns:a16="http://schemas.microsoft.com/office/drawing/2014/main" id="{1A1BFED2-2A40-7223-3535-9F66B4E419BD}"/>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sp>
        <p:nvSpPr>
          <p:cNvPr id="14" name="ZoneTexte 29">
            <a:extLst>
              <a:ext uri="{FF2B5EF4-FFF2-40B4-BE49-F238E27FC236}">
                <a16:creationId xmlns:a16="http://schemas.microsoft.com/office/drawing/2014/main" id="{B60D58F5-7FEF-2C46-2AD3-250270BED8A5}"/>
              </a:ext>
            </a:extLst>
          </p:cNvPr>
          <p:cNvSpPr txBox="1"/>
          <p:nvPr/>
        </p:nvSpPr>
        <p:spPr>
          <a:xfrm>
            <a:off x="1247776" y="4791603"/>
            <a:ext cx="3825425" cy="378822"/>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kern="0">
                <a:solidFill>
                  <a:srgbClr val="1A3256">
                    <a:lumMod val="100000"/>
                  </a:srgbClr>
                </a:solidFill>
                <a:latin typeface="Bahnschrift"/>
                <a:cs typeface="Arial"/>
                <a:sym typeface="Arial"/>
              </a:rPr>
              <a:t>Respect the template</a:t>
            </a:r>
          </a:p>
        </p:txBody>
      </p:sp>
      <p:sp>
        <p:nvSpPr>
          <p:cNvPr id="15" name="ZoneTexte 5">
            <a:extLst>
              <a:ext uri="{FF2B5EF4-FFF2-40B4-BE49-F238E27FC236}">
                <a16:creationId xmlns:a16="http://schemas.microsoft.com/office/drawing/2014/main" id="{7D6C1D1C-EF6D-544A-F0E8-158CB7E6420B}"/>
              </a:ext>
            </a:extLst>
          </p:cNvPr>
          <p:cNvSpPr txBox="1"/>
          <p:nvPr/>
        </p:nvSpPr>
        <p:spPr>
          <a:xfrm>
            <a:off x="4982870" y="5821383"/>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16" name="ZoneTexte 6">
            <a:extLst>
              <a:ext uri="{FF2B5EF4-FFF2-40B4-BE49-F238E27FC236}">
                <a16:creationId xmlns:a16="http://schemas.microsoft.com/office/drawing/2014/main" id="{F8EB1AE2-2E63-111D-F67C-670B33019DB6}"/>
              </a:ext>
            </a:extLst>
          </p:cNvPr>
          <p:cNvSpPr txBox="1"/>
          <p:nvPr/>
        </p:nvSpPr>
        <p:spPr>
          <a:xfrm>
            <a:off x="1239933" y="5168495"/>
            <a:ext cx="4425549" cy="814325"/>
          </a:xfrm>
          <a:prstGeom prst="rect">
            <a:avLst/>
          </a:prstGeom>
          <a:noFill/>
          <a:effectLst/>
        </p:spPr>
        <p:txBody>
          <a:bodyPr wrap="square" anchor="t">
            <a:spAutoFit/>
          </a:bodyPr>
          <a:lstStyle/>
          <a:p>
            <a:pPr lvl="0">
              <a:lnSpc>
                <a:spcPct val="115000"/>
              </a:lnSpc>
              <a:buClr>
                <a:srgbClr val="000000"/>
              </a:buClr>
              <a:buSzPts val="1100"/>
              <a:defRPr/>
            </a:pP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rPr>
              <a:t>We’ve selected the most important points that need to be highlighted. </a:t>
            </a:r>
            <a:r>
              <a:rPr lang="en-US" sz="1400" kern="0">
                <a:solidFill>
                  <a:srgbClr val="1A3256">
                    <a:lumMod val="100000"/>
                  </a:srgbClr>
                </a:solidFill>
                <a:latin typeface="Segoe UI Semilight"/>
                <a:ea typeface="Quattrocento Sans"/>
                <a:cs typeface="Quattrocento Sans"/>
                <a:sym typeface="Quattrocento Sans"/>
              </a:rPr>
              <a:t>We recommend to complete </a:t>
            </a:r>
            <a:r>
              <a:rPr lang="en-US" sz="1400" kern="0">
                <a:solidFill>
                  <a:srgbClr val="1A3256">
                    <a:lumMod val="100000"/>
                  </a:srgbClr>
                </a:solidFill>
                <a:ea typeface="Quattrocento Sans"/>
                <a:cs typeface="Quattrocento Sans"/>
                <a:sym typeface="Quattrocento Sans"/>
              </a:rPr>
              <a:t>the whole </a:t>
            </a:r>
            <a:r>
              <a:rPr lang="en-US" sz="1400" kern="0">
                <a:solidFill>
                  <a:srgbClr val="1A3256">
                    <a:lumMod val="100000"/>
                  </a:srgbClr>
                </a:solidFill>
                <a:latin typeface="Segoe UI Semilight"/>
                <a:ea typeface="Quattrocento Sans"/>
                <a:cs typeface="Quattrocento Sans"/>
                <a:sym typeface="Quattrocento Sans"/>
              </a:rPr>
              <a:t> document. </a:t>
            </a: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rPr>
              <a:t>A las</a:t>
            </a:r>
            <a:r>
              <a:rPr lang="en-US" sz="1400" kern="0">
                <a:solidFill>
                  <a:srgbClr val="1A3256">
                    <a:lumMod val="100000"/>
                  </a:srgbClr>
                </a:solidFill>
                <a:latin typeface="Segoe UI Semilight"/>
                <a:ea typeface="Quattrocento Sans"/>
                <a:cs typeface="Quattrocento Sans"/>
                <a:sym typeface="Quattrocento Sans"/>
              </a:rPr>
              <a:t>t slide is made for your creativity !</a:t>
            </a:r>
            <a:endPar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endParaRPr>
          </a:p>
        </p:txBody>
      </p:sp>
      <p:grpSp>
        <p:nvGrpSpPr>
          <p:cNvPr id="92" name="Groupe 91">
            <a:extLst>
              <a:ext uri="{FF2B5EF4-FFF2-40B4-BE49-F238E27FC236}">
                <a16:creationId xmlns:a16="http://schemas.microsoft.com/office/drawing/2014/main" id="{4B1AB38F-F250-B0D6-7306-4A4238003507}"/>
              </a:ext>
            </a:extLst>
          </p:cNvPr>
          <p:cNvGrpSpPr/>
          <p:nvPr/>
        </p:nvGrpSpPr>
        <p:grpSpPr>
          <a:xfrm>
            <a:off x="385587" y="4654031"/>
            <a:ext cx="746657" cy="746657"/>
            <a:chOff x="2828525" y="4754776"/>
            <a:chExt cx="1911484" cy="1911484"/>
          </a:xfrm>
        </p:grpSpPr>
        <p:sp>
          <p:nvSpPr>
            <p:cNvPr id="93" name="Arc 92">
              <a:extLst>
                <a:ext uri="{FF2B5EF4-FFF2-40B4-BE49-F238E27FC236}">
                  <a16:creationId xmlns:a16="http://schemas.microsoft.com/office/drawing/2014/main" id="{69B4FB27-1C14-2026-DDE0-045272F4FDD4}"/>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94" name="Arc 93">
              <a:extLst>
                <a:ext uri="{FF2B5EF4-FFF2-40B4-BE49-F238E27FC236}">
                  <a16:creationId xmlns:a16="http://schemas.microsoft.com/office/drawing/2014/main" id="{55029EB8-25F6-6E14-31CB-86149B0EC153}"/>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sp>
        <p:nvSpPr>
          <p:cNvPr id="97" name="ZoneTexte 5">
            <a:extLst>
              <a:ext uri="{FF2B5EF4-FFF2-40B4-BE49-F238E27FC236}">
                <a16:creationId xmlns:a16="http://schemas.microsoft.com/office/drawing/2014/main" id="{D30ED6E3-9D3D-F381-AA60-4922A93E4E86}"/>
              </a:ext>
            </a:extLst>
          </p:cNvPr>
          <p:cNvSpPr txBox="1"/>
          <p:nvPr/>
        </p:nvSpPr>
        <p:spPr>
          <a:xfrm>
            <a:off x="10518366" y="3976677"/>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98" name="ZoneTexte 6">
            <a:extLst>
              <a:ext uri="{FF2B5EF4-FFF2-40B4-BE49-F238E27FC236}">
                <a16:creationId xmlns:a16="http://schemas.microsoft.com/office/drawing/2014/main" id="{EB2C4DF5-FF5B-D570-D262-F83450E4E69A}"/>
              </a:ext>
            </a:extLst>
          </p:cNvPr>
          <p:cNvSpPr txBox="1"/>
          <p:nvPr/>
        </p:nvSpPr>
        <p:spPr>
          <a:xfrm>
            <a:off x="6706330" y="3179442"/>
            <a:ext cx="4425549" cy="814325"/>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Wingdings 2" panose="05020102010507070707" pitchFamily="18" charset="2"/>
              </a:rPr>
              <a:t>Keep in mind than it is better to get a good illustration than a long explanation. Drawings are ok, photos are great , and video will be best.</a:t>
            </a:r>
          </a:p>
        </p:txBody>
      </p:sp>
      <p:grpSp>
        <p:nvGrpSpPr>
          <p:cNvPr id="99" name="Groupe 98">
            <a:extLst>
              <a:ext uri="{FF2B5EF4-FFF2-40B4-BE49-F238E27FC236}">
                <a16:creationId xmlns:a16="http://schemas.microsoft.com/office/drawing/2014/main" id="{C0CD785C-76C0-A646-C374-1D3D21D08794}"/>
              </a:ext>
            </a:extLst>
          </p:cNvPr>
          <p:cNvGrpSpPr/>
          <p:nvPr/>
        </p:nvGrpSpPr>
        <p:grpSpPr>
          <a:xfrm>
            <a:off x="5921083" y="2809325"/>
            <a:ext cx="746657" cy="746657"/>
            <a:chOff x="2828525" y="4754776"/>
            <a:chExt cx="1911484" cy="1911484"/>
          </a:xfrm>
        </p:grpSpPr>
        <p:sp>
          <p:nvSpPr>
            <p:cNvPr id="100" name="Arc 99">
              <a:extLst>
                <a:ext uri="{FF2B5EF4-FFF2-40B4-BE49-F238E27FC236}">
                  <a16:creationId xmlns:a16="http://schemas.microsoft.com/office/drawing/2014/main" id="{F0383D5D-B9C9-7A1B-B5E5-D73B08936F6C}"/>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101" name="Arc 100">
              <a:extLst>
                <a:ext uri="{FF2B5EF4-FFF2-40B4-BE49-F238E27FC236}">
                  <a16:creationId xmlns:a16="http://schemas.microsoft.com/office/drawing/2014/main" id="{454B5C3E-48A5-8187-29A6-0F9646D24667}"/>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sp>
        <p:nvSpPr>
          <p:cNvPr id="104" name="ZoneTexte 5">
            <a:extLst>
              <a:ext uri="{FF2B5EF4-FFF2-40B4-BE49-F238E27FC236}">
                <a16:creationId xmlns:a16="http://schemas.microsoft.com/office/drawing/2014/main" id="{EC4FAE5B-81EB-497A-282A-75ECB6EF121C}"/>
              </a:ext>
            </a:extLst>
          </p:cNvPr>
          <p:cNvSpPr txBox="1"/>
          <p:nvPr/>
        </p:nvSpPr>
        <p:spPr>
          <a:xfrm>
            <a:off x="10518366" y="5821383"/>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105" name="ZoneTexte 6">
            <a:extLst>
              <a:ext uri="{FF2B5EF4-FFF2-40B4-BE49-F238E27FC236}">
                <a16:creationId xmlns:a16="http://schemas.microsoft.com/office/drawing/2014/main" id="{D5EE3892-6078-9EC4-2759-899435A422B4}"/>
              </a:ext>
            </a:extLst>
          </p:cNvPr>
          <p:cNvSpPr txBox="1"/>
          <p:nvPr/>
        </p:nvSpPr>
        <p:spPr>
          <a:xfrm>
            <a:off x="6706330" y="5044472"/>
            <a:ext cx="4425549" cy="814325"/>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rPr>
              <a:t>Explain why your project is innovative and impactful for our operations. Present figures and technical descriptions.  </a:t>
            </a:r>
          </a:p>
        </p:txBody>
      </p:sp>
      <p:grpSp>
        <p:nvGrpSpPr>
          <p:cNvPr id="106" name="Groupe 105">
            <a:extLst>
              <a:ext uri="{FF2B5EF4-FFF2-40B4-BE49-F238E27FC236}">
                <a16:creationId xmlns:a16="http://schemas.microsoft.com/office/drawing/2014/main" id="{F560EA64-F31F-9BE2-5FD1-86030EA6D534}"/>
              </a:ext>
            </a:extLst>
          </p:cNvPr>
          <p:cNvGrpSpPr/>
          <p:nvPr/>
        </p:nvGrpSpPr>
        <p:grpSpPr>
          <a:xfrm>
            <a:off x="5921083" y="4654031"/>
            <a:ext cx="746657" cy="746657"/>
            <a:chOff x="2828525" y="4754776"/>
            <a:chExt cx="1911484" cy="1911484"/>
          </a:xfrm>
        </p:grpSpPr>
        <p:sp>
          <p:nvSpPr>
            <p:cNvPr id="107" name="Arc 106">
              <a:extLst>
                <a:ext uri="{FF2B5EF4-FFF2-40B4-BE49-F238E27FC236}">
                  <a16:creationId xmlns:a16="http://schemas.microsoft.com/office/drawing/2014/main" id="{EA681227-809A-1C12-8F6B-4919CC8755D2}"/>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108" name="Arc 107">
              <a:extLst>
                <a:ext uri="{FF2B5EF4-FFF2-40B4-BE49-F238E27FC236}">
                  <a16:creationId xmlns:a16="http://schemas.microsoft.com/office/drawing/2014/main" id="{97F447C3-80D8-A2B3-7CF4-84218744D35C}"/>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grpSp>
        <p:nvGrpSpPr>
          <p:cNvPr id="109" name="Graphique 31">
            <a:extLst>
              <a:ext uri="{FF2B5EF4-FFF2-40B4-BE49-F238E27FC236}">
                <a16:creationId xmlns:a16="http://schemas.microsoft.com/office/drawing/2014/main" id="{18BA3913-82AA-8BF7-A201-C8A05E620B25}"/>
              </a:ext>
            </a:extLst>
          </p:cNvPr>
          <p:cNvGrpSpPr/>
          <p:nvPr/>
        </p:nvGrpSpPr>
        <p:grpSpPr>
          <a:xfrm>
            <a:off x="6144816" y="2944480"/>
            <a:ext cx="299191" cy="476346"/>
            <a:chOff x="-846196" y="2623164"/>
            <a:chExt cx="504825" cy="803741"/>
          </a:xfrm>
        </p:grpSpPr>
        <p:sp>
          <p:nvSpPr>
            <p:cNvPr id="110" name="Forme libre : forme 104">
              <a:extLst>
                <a:ext uri="{FF2B5EF4-FFF2-40B4-BE49-F238E27FC236}">
                  <a16:creationId xmlns:a16="http://schemas.microsoft.com/office/drawing/2014/main" id="{C84F237E-81CC-0F3E-7E5B-F59B4247CA20}"/>
                </a:ext>
              </a:extLst>
            </p:cNvPr>
            <p:cNvSpPr/>
            <p:nvPr/>
          </p:nvSpPr>
          <p:spPr>
            <a:xfrm>
              <a:off x="-846196" y="2779205"/>
              <a:ext cx="504825" cy="647700"/>
            </a:xfrm>
            <a:custGeom>
              <a:avLst/>
              <a:gdLst>
                <a:gd name="connsiteX0" fmla="*/ 500920 w 504825"/>
                <a:gd name="connsiteY0" fmla="*/ 245269 h 647700"/>
                <a:gd name="connsiteX1" fmla="*/ 254032 w 504825"/>
                <a:gd name="connsiteY1" fmla="*/ 7144 h 647700"/>
                <a:gd name="connsiteX2" fmla="*/ 7144 w 504825"/>
                <a:gd name="connsiteY2" fmla="*/ 245269 h 647700"/>
                <a:gd name="connsiteX3" fmla="*/ 119158 w 504825"/>
                <a:gd name="connsiteY3" fmla="*/ 445294 h 647700"/>
                <a:gd name="connsiteX4" fmla="*/ 119158 w 504825"/>
                <a:gd name="connsiteY4" fmla="*/ 511969 h 647700"/>
                <a:gd name="connsiteX5" fmla="*/ 254032 w 504825"/>
                <a:gd name="connsiteY5" fmla="*/ 646652 h 647700"/>
                <a:gd name="connsiteX6" fmla="*/ 254032 w 504825"/>
                <a:gd name="connsiteY6" fmla="*/ 646652 h 647700"/>
                <a:gd name="connsiteX7" fmla="*/ 389001 w 504825"/>
                <a:gd name="connsiteY7" fmla="*/ 511778 h 647700"/>
                <a:gd name="connsiteX8" fmla="*/ 389001 w 504825"/>
                <a:gd name="connsiteY8" fmla="*/ 445103 h 647700"/>
                <a:gd name="connsiteX9" fmla="*/ 500920 w 504825"/>
                <a:gd name="connsiteY9" fmla="*/ 245269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5" h="647700">
                  <a:moveTo>
                    <a:pt x="500920" y="245269"/>
                  </a:moveTo>
                  <a:cubicBezTo>
                    <a:pt x="500920" y="113633"/>
                    <a:pt x="390430" y="7144"/>
                    <a:pt x="254032" y="7144"/>
                  </a:cubicBezTo>
                  <a:cubicBezTo>
                    <a:pt x="117634" y="7144"/>
                    <a:pt x="7144" y="113919"/>
                    <a:pt x="7144" y="245269"/>
                  </a:cubicBezTo>
                  <a:cubicBezTo>
                    <a:pt x="7456" y="326808"/>
                    <a:pt x="49800" y="402421"/>
                    <a:pt x="119158" y="445294"/>
                  </a:cubicBezTo>
                  <a:lnTo>
                    <a:pt x="119158" y="511969"/>
                  </a:lnTo>
                  <a:cubicBezTo>
                    <a:pt x="119471" y="586296"/>
                    <a:pt x="179703" y="646444"/>
                    <a:pt x="254032" y="646652"/>
                  </a:cubicBezTo>
                  <a:lnTo>
                    <a:pt x="254032" y="646652"/>
                  </a:lnTo>
                  <a:cubicBezTo>
                    <a:pt x="328450" y="646444"/>
                    <a:pt x="388739" y="586195"/>
                    <a:pt x="389001" y="511778"/>
                  </a:cubicBezTo>
                  <a:lnTo>
                    <a:pt x="389001" y="445103"/>
                  </a:lnTo>
                  <a:cubicBezTo>
                    <a:pt x="458252" y="402229"/>
                    <a:pt x="500544" y="326716"/>
                    <a:pt x="500920" y="245269"/>
                  </a:cubicBezTo>
                  <a:close/>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1" name="Forme libre : forme 105">
              <a:extLst>
                <a:ext uri="{FF2B5EF4-FFF2-40B4-BE49-F238E27FC236}">
                  <a16:creationId xmlns:a16="http://schemas.microsoft.com/office/drawing/2014/main" id="{C9A6103E-DF80-0490-DE0C-599AE48FCEA9}"/>
                </a:ext>
              </a:extLst>
            </p:cNvPr>
            <p:cNvSpPr/>
            <p:nvPr/>
          </p:nvSpPr>
          <p:spPr>
            <a:xfrm>
              <a:off x="-734182" y="3248978"/>
              <a:ext cx="276225" cy="9525"/>
            </a:xfrm>
            <a:custGeom>
              <a:avLst/>
              <a:gdLst>
                <a:gd name="connsiteX0" fmla="*/ 7144 w 276225"/>
                <a:gd name="connsiteY0" fmla="*/ 7144 h 9525"/>
                <a:gd name="connsiteX1" fmla="*/ 276987 w 276225"/>
                <a:gd name="connsiteY1" fmla="*/ 7144 h 9525"/>
              </a:gdLst>
              <a:ahLst/>
              <a:cxnLst>
                <a:cxn ang="0">
                  <a:pos x="connsiteX0" y="connsiteY0"/>
                </a:cxn>
                <a:cxn ang="0">
                  <a:pos x="connsiteX1" y="connsiteY1"/>
                </a:cxn>
              </a:cxnLst>
              <a:rect l="l" t="t" r="r" b="b"/>
              <a:pathLst>
                <a:path w="276225" h="9525">
                  <a:moveTo>
                    <a:pt x="7144" y="7144"/>
                  </a:moveTo>
                  <a:lnTo>
                    <a:pt x="276987"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2" name="Forme libre : forme 106">
              <a:extLst>
                <a:ext uri="{FF2B5EF4-FFF2-40B4-BE49-F238E27FC236}">
                  <a16:creationId xmlns:a16="http://schemas.microsoft.com/office/drawing/2014/main" id="{1799A68A-A87C-B7E9-9EBB-FE63AA24CD8C}"/>
                </a:ext>
              </a:extLst>
            </p:cNvPr>
            <p:cNvSpPr/>
            <p:nvPr/>
          </p:nvSpPr>
          <p:spPr>
            <a:xfrm>
              <a:off x="-734182" y="3302984"/>
              <a:ext cx="276225" cy="9525"/>
            </a:xfrm>
            <a:custGeom>
              <a:avLst/>
              <a:gdLst>
                <a:gd name="connsiteX0" fmla="*/ 7144 w 276225"/>
                <a:gd name="connsiteY0" fmla="*/ 7144 h 9525"/>
                <a:gd name="connsiteX1" fmla="*/ 276987 w 276225"/>
                <a:gd name="connsiteY1" fmla="*/ 7144 h 9525"/>
              </a:gdLst>
              <a:ahLst/>
              <a:cxnLst>
                <a:cxn ang="0">
                  <a:pos x="connsiteX0" y="connsiteY0"/>
                </a:cxn>
                <a:cxn ang="0">
                  <a:pos x="connsiteX1" y="connsiteY1"/>
                </a:cxn>
              </a:cxnLst>
              <a:rect l="l" t="t" r="r" b="b"/>
              <a:pathLst>
                <a:path w="276225" h="9525">
                  <a:moveTo>
                    <a:pt x="7144" y="7144"/>
                  </a:moveTo>
                  <a:lnTo>
                    <a:pt x="276987"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3" name="Forme libre : forme 107">
              <a:extLst>
                <a:ext uri="{FF2B5EF4-FFF2-40B4-BE49-F238E27FC236}">
                  <a16:creationId xmlns:a16="http://schemas.microsoft.com/office/drawing/2014/main" id="{6A7DDB61-537A-F805-621A-23EA1CC5B71A}"/>
                </a:ext>
              </a:extLst>
            </p:cNvPr>
            <p:cNvSpPr/>
            <p:nvPr/>
          </p:nvSpPr>
          <p:spPr>
            <a:xfrm>
              <a:off x="-712465" y="3356991"/>
              <a:ext cx="238125" cy="9525"/>
            </a:xfrm>
            <a:custGeom>
              <a:avLst/>
              <a:gdLst>
                <a:gd name="connsiteX0" fmla="*/ 7144 w 238125"/>
                <a:gd name="connsiteY0" fmla="*/ 7144 h 9525"/>
                <a:gd name="connsiteX1" fmla="*/ 233553 w 238125"/>
                <a:gd name="connsiteY1" fmla="*/ 7144 h 9525"/>
              </a:gdLst>
              <a:ahLst/>
              <a:cxnLst>
                <a:cxn ang="0">
                  <a:pos x="connsiteX0" y="connsiteY0"/>
                </a:cxn>
                <a:cxn ang="0">
                  <a:pos x="connsiteX1" y="connsiteY1"/>
                </a:cxn>
              </a:cxnLst>
              <a:rect l="l" t="t" r="r" b="b"/>
              <a:pathLst>
                <a:path w="238125" h="9525">
                  <a:moveTo>
                    <a:pt x="7144" y="7144"/>
                  </a:moveTo>
                  <a:lnTo>
                    <a:pt x="233553"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4" name="Forme libre : forme 108">
              <a:extLst>
                <a:ext uri="{FF2B5EF4-FFF2-40B4-BE49-F238E27FC236}">
                  <a16:creationId xmlns:a16="http://schemas.microsoft.com/office/drawing/2014/main" id="{94AD4E56-4568-9B2D-5E96-0BFF4DEFB090}"/>
                </a:ext>
              </a:extLst>
            </p:cNvPr>
            <p:cNvSpPr/>
            <p:nvPr/>
          </p:nvSpPr>
          <p:spPr>
            <a:xfrm>
              <a:off x="-666269" y="3019616"/>
              <a:ext cx="142875" cy="76200"/>
            </a:xfrm>
            <a:custGeom>
              <a:avLst/>
              <a:gdLst>
                <a:gd name="connsiteX0" fmla="*/ 141827 w 142875"/>
                <a:gd name="connsiteY0" fmla="*/ 7144 h 76200"/>
                <a:gd name="connsiteX1" fmla="*/ 141827 w 142875"/>
                <a:gd name="connsiteY1" fmla="*/ 7144 h 76200"/>
                <a:gd name="connsiteX2" fmla="*/ 74486 w 142875"/>
                <a:gd name="connsiteY2" fmla="*/ 74486 h 76200"/>
                <a:gd name="connsiteX3" fmla="*/ 74486 w 142875"/>
                <a:gd name="connsiteY3" fmla="*/ 74486 h 76200"/>
                <a:gd name="connsiteX4" fmla="*/ 7144 w 142875"/>
                <a:gd name="connsiteY4" fmla="*/ 7144 h 76200"/>
                <a:gd name="connsiteX5" fmla="*/ 7144 w 142875"/>
                <a:gd name="connsiteY5"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141827" y="7144"/>
                  </a:moveTo>
                  <a:lnTo>
                    <a:pt x="141827" y="7144"/>
                  </a:lnTo>
                  <a:cubicBezTo>
                    <a:pt x="141722" y="44292"/>
                    <a:pt x="111634" y="74381"/>
                    <a:pt x="74486" y="74486"/>
                  </a:cubicBezTo>
                  <a:lnTo>
                    <a:pt x="74486" y="74486"/>
                  </a:lnTo>
                  <a:cubicBezTo>
                    <a:pt x="37337" y="74381"/>
                    <a:pt x="7249" y="44292"/>
                    <a:pt x="7144" y="7144"/>
                  </a:cubicBezTo>
                  <a:lnTo>
                    <a:pt x="7144"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5" name="Forme libre : forme 109">
              <a:extLst>
                <a:ext uri="{FF2B5EF4-FFF2-40B4-BE49-F238E27FC236}">
                  <a16:creationId xmlns:a16="http://schemas.microsoft.com/office/drawing/2014/main" id="{F6FE1DE3-B7D3-F41B-2D77-E67D09281EFA}"/>
                </a:ext>
              </a:extLst>
            </p:cNvPr>
            <p:cNvSpPr/>
            <p:nvPr/>
          </p:nvSpPr>
          <p:spPr>
            <a:xfrm>
              <a:off x="-598927" y="3086957"/>
              <a:ext cx="9525" cy="171450"/>
            </a:xfrm>
            <a:custGeom>
              <a:avLst/>
              <a:gdLst>
                <a:gd name="connsiteX0" fmla="*/ 7144 w 9525"/>
                <a:gd name="connsiteY0" fmla="*/ 7144 h 171450"/>
                <a:gd name="connsiteX1" fmla="*/ 7144 w 9525"/>
                <a:gd name="connsiteY1" fmla="*/ 169164 h 171450"/>
              </a:gdLst>
              <a:ahLst/>
              <a:cxnLst>
                <a:cxn ang="0">
                  <a:pos x="connsiteX0" y="connsiteY0"/>
                </a:cxn>
                <a:cxn ang="0">
                  <a:pos x="connsiteX1" y="connsiteY1"/>
                </a:cxn>
              </a:cxnLst>
              <a:rect l="l" t="t" r="r" b="b"/>
              <a:pathLst>
                <a:path w="9525" h="171450">
                  <a:moveTo>
                    <a:pt x="7144" y="7144"/>
                  </a:moveTo>
                  <a:lnTo>
                    <a:pt x="7144" y="16916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6" name="Forme libre : forme 110">
              <a:extLst>
                <a:ext uri="{FF2B5EF4-FFF2-40B4-BE49-F238E27FC236}">
                  <a16:creationId xmlns:a16="http://schemas.microsoft.com/office/drawing/2014/main" id="{9ABE9EC0-F4CE-B3ED-86DD-68CEEECB31BD}"/>
                </a:ext>
              </a:extLst>
            </p:cNvPr>
            <p:cNvSpPr/>
            <p:nvPr/>
          </p:nvSpPr>
          <p:spPr>
            <a:xfrm>
              <a:off x="-600642" y="2623164"/>
              <a:ext cx="9525" cy="95249"/>
            </a:xfrm>
            <a:custGeom>
              <a:avLst/>
              <a:gdLst>
                <a:gd name="connsiteX0" fmla="*/ 7144 w 9525"/>
                <a:gd name="connsiteY0" fmla="*/ 106109 h 104775"/>
                <a:gd name="connsiteX1" fmla="*/ 7144 w 9525"/>
                <a:gd name="connsiteY1" fmla="*/ 7144 h 104775"/>
              </a:gdLst>
              <a:ahLst/>
              <a:cxnLst>
                <a:cxn ang="0">
                  <a:pos x="connsiteX0" y="connsiteY0"/>
                </a:cxn>
                <a:cxn ang="0">
                  <a:pos x="connsiteX1" y="connsiteY1"/>
                </a:cxn>
              </a:cxnLst>
              <a:rect l="l" t="t" r="r" b="b"/>
              <a:pathLst>
                <a:path w="9525" h="104775">
                  <a:moveTo>
                    <a:pt x="7144" y="106109"/>
                  </a:moveTo>
                  <a:lnTo>
                    <a:pt x="7144" y="7144"/>
                  </a:lnTo>
                </a:path>
              </a:pathLst>
            </a:custGeom>
            <a:noFill/>
            <a:ln w="1905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7" name="Forme libre : forme 111">
              <a:extLst>
                <a:ext uri="{FF2B5EF4-FFF2-40B4-BE49-F238E27FC236}">
                  <a16:creationId xmlns:a16="http://schemas.microsoft.com/office/drawing/2014/main" id="{780A3234-DB64-F304-3A55-E06FA99F19EB}"/>
                </a:ext>
              </a:extLst>
            </p:cNvPr>
            <p:cNvSpPr/>
            <p:nvPr/>
          </p:nvSpPr>
          <p:spPr>
            <a:xfrm>
              <a:off x="-803811" y="2675789"/>
              <a:ext cx="57150" cy="86591"/>
            </a:xfrm>
            <a:custGeom>
              <a:avLst/>
              <a:gdLst>
                <a:gd name="connsiteX0" fmla="*/ 54864 w 57150"/>
                <a:gd name="connsiteY0" fmla="*/ 93821 h 95250"/>
                <a:gd name="connsiteX1" fmla="*/ 7144 w 57150"/>
                <a:gd name="connsiteY1" fmla="*/ 7144 h 95250"/>
              </a:gdLst>
              <a:ahLst/>
              <a:cxnLst>
                <a:cxn ang="0">
                  <a:pos x="connsiteX0" y="connsiteY0"/>
                </a:cxn>
                <a:cxn ang="0">
                  <a:pos x="connsiteX1" y="connsiteY1"/>
                </a:cxn>
              </a:cxnLst>
              <a:rect l="l" t="t" r="r" b="b"/>
              <a:pathLst>
                <a:path w="57150" h="95250">
                  <a:moveTo>
                    <a:pt x="54864" y="93821"/>
                  </a:moveTo>
                  <a:lnTo>
                    <a:pt x="7144" y="7144"/>
                  </a:lnTo>
                </a:path>
              </a:pathLst>
            </a:custGeom>
            <a:noFill/>
            <a:ln w="1905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8" name="Forme libre : forme 112">
              <a:extLst>
                <a:ext uri="{FF2B5EF4-FFF2-40B4-BE49-F238E27FC236}">
                  <a16:creationId xmlns:a16="http://schemas.microsoft.com/office/drawing/2014/main" id="{D93B2D51-2589-EF13-3B51-7C400C629B2F}"/>
                </a:ext>
              </a:extLst>
            </p:cNvPr>
            <p:cNvSpPr/>
            <p:nvPr/>
          </p:nvSpPr>
          <p:spPr>
            <a:xfrm>
              <a:off x="-441828" y="2675785"/>
              <a:ext cx="57150" cy="86591"/>
            </a:xfrm>
            <a:custGeom>
              <a:avLst/>
              <a:gdLst>
                <a:gd name="connsiteX0" fmla="*/ 54769 w 57150"/>
                <a:gd name="connsiteY0" fmla="*/ 7144 h 95250"/>
                <a:gd name="connsiteX1" fmla="*/ 7144 w 57150"/>
                <a:gd name="connsiteY1" fmla="*/ 93821 h 95250"/>
              </a:gdLst>
              <a:ahLst/>
              <a:cxnLst>
                <a:cxn ang="0">
                  <a:pos x="connsiteX0" y="connsiteY0"/>
                </a:cxn>
                <a:cxn ang="0">
                  <a:pos x="connsiteX1" y="connsiteY1"/>
                </a:cxn>
              </a:cxnLst>
              <a:rect l="l" t="t" r="r" b="b"/>
              <a:pathLst>
                <a:path w="57150" h="95250">
                  <a:moveTo>
                    <a:pt x="54769" y="7144"/>
                  </a:moveTo>
                  <a:lnTo>
                    <a:pt x="7144" y="93821"/>
                  </a:lnTo>
                </a:path>
              </a:pathLst>
            </a:custGeom>
            <a:noFill/>
            <a:ln w="1905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grpSp>
      <p:grpSp>
        <p:nvGrpSpPr>
          <p:cNvPr id="119" name="Graphic 1">
            <a:extLst>
              <a:ext uri="{FF2B5EF4-FFF2-40B4-BE49-F238E27FC236}">
                <a16:creationId xmlns:a16="http://schemas.microsoft.com/office/drawing/2014/main" id="{A1BA8D69-8291-2A0D-9BE7-6639835C0CCD}"/>
              </a:ext>
            </a:extLst>
          </p:cNvPr>
          <p:cNvGrpSpPr/>
          <p:nvPr/>
        </p:nvGrpSpPr>
        <p:grpSpPr>
          <a:xfrm>
            <a:off x="523432" y="4919770"/>
            <a:ext cx="437197" cy="300116"/>
            <a:chOff x="1033463" y="2190750"/>
            <a:chExt cx="437197" cy="300116"/>
          </a:xfrm>
          <a:noFill/>
        </p:grpSpPr>
        <p:sp>
          <p:nvSpPr>
            <p:cNvPr id="120" name="Freeform: Shape 345">
              <a:extLst>
                <a:ext uri="{FF2B5EF4-FFF2-40B4-BE49-F238E27FC236}">
                  <a16:creationId xmlns:a16="http://schemas.microsoft.com/office/drawing/2014/main" id="{A3BDA8B2-3395-C17F-926C-AFD26990FB91}"/>
                </a:ext>
              </a:extLst>
            </p:cNvPr>
            <p:cNvSpPr/>
            <p:nvPr/>
          </p:nvSpPr>
          <p:spPr>
            <a:xfrm>
              <a:off x="1033463" y="2295525"/>
              <a:ext cx="32385" cy="42862"/>
            </a:xfrm>
            <a:custGeom>
              <a:avLst/>
              <a:gdLst>
                <a:gd name="connsiteX0" fmla="*/ 0 w 32385"/>
                <a:gd name="connsiteY0" fmla="*/ 0 h 42862"/>
                <a:gd name="connsiteX1" fmla="*/ 20002 w 32385"/>
                <a:gd name="connsiteY1" fmla="*/ 20955 h 42862"/>
                <a:gd name="connsiteX2" fmla="*/ 32385 w 32385"/>
                <a:gd name="connsiteY2" fmla="*/ 42863 h 42862"/>
              </a:gdLst>
              <a:ahLst/>
              <a:cxnLst>
                <a:cxn ang="0">
                  <a:pos x="connsiteX0" y="connsiteY0"/>
                </a:cxn>
                <a:cxn ang="0">
                  <a:pos x="connsiteX1" y="connsiteY1"/>
                </a:cxn>
                <a:cxn ang="0">
                  <a:pos x="connsiteX2" y="connsiteY2"/>
                </a:cxn>
              </a:cxnLst>
              <a:rect l="l" t="t" r="r" b="b"/>
              <a:pathLst>
                <a:path w="32385" h="42862">
                  <a:moveTo>
                    <a:pt x="0" y="0"/>
                  </a:moveTo>
                  <a:lnTo>
                    <a:pt x="20002" y="20955"/>
                  </a:lnTo>
                  <a:cubicBezTo>
                    <a:pt x="21908" y="28575"/>
                    <a:pt x="27623" y="36195"/>
                    <a:pt x="32385" y="42863"/>
                  </a:cubicBezTo>
                </a:path>
              </a:pathLst>
            </a:custGeom>
            <a:noFill/>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1" name="Freeform: Shape 340">
              <a:extLst>
                <a:ext uri="{FF2B5EF4-FFF2-40B4-BE49-F238E27FC236}">
                  <a16:creationId xmlns:a16="http://schemas.microsoft.com/office/drawing/2014/main" id="{46D2F0DC-EEDA-1EB7-0449-13B34AB1D824}"/>
                </a:ext>
              </a:extLst>
            </p:cNvPr>
            <p:cNvSpPr/>
            <p:nvPr/>
          </p:nvSpPr>
          <p:spPr>
            <a:xfrm>
              <a:off x="1230630" y="2437447"/>
              <a:ext cx="30480" cy="31432"/>
            </a:xfrm>
            <a:custGeom>
              <a:avLst/>
              <a:gdLst>
                <a:gd name="connsiteX0" fmla="*/ 30480 w 30480"/>
                <a:gd name="connsiteY0" fmla="*/ 31432 h 31432"/>
                <a:gd name="connsiteX1" fmla="*/ 0 w 30480"/>
                <a:gd name="connsiteY1" fmla="*/ 0 h 31432"/>
              </a:gdLst>
              <a:ahLst/>
              <a:cxnLst>
                <a:cxn ang="0">
                  <a:pos x="connsiteX0" y="connsiteY0"/>
                </a:cxn>
                <a:cxn ang="0">
                  <a:pos x="connsiteX1" y="connsiteY1"/>
                </a:cxn>
              </a:cxnLst>
              <a:rect l="l" t="t" r="r" b="b"/>
              <a:pathLst>
                <a:path w="30480" h="31432">
                  <a:moveTo>
                    <a:pt x="30480" y="31432"/>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2" name="Freeform: Shape 341">
              <a:extLst>
                <a:ext uri="{FF2B5EF4-FFF2-40B4-BE49-F238E27FC236}">
                  <a16:creationId xmlns:a16="http://schemas.microsoft.com/office/drawing/2014/main" id="{65E9B9A0-59CB-4B23-EE69-73B752D4E775}"/>
                </a:ext>
              </a:extLst>
            </p:cNvPr>
            <p:cNvSpPr/>
            <p:nvPr/>
          </p:nvSpPr>
          <p:spPr>
            <a:xfrm>
              <a:off x="1258253" y="2393632"/>
              <a:ext cx="54292" cy="58102"/>
            </a:xfrm>
            <a:custGeom>
              <a:avLst/>
              <a:gdLst>
                <a:gd name="connsiteX0" fmla="*/ 54293 w 54292"/>
                <a:gd name="connsiteY0" fmla="*/ 58102 h 58102"/>
                <a:gd name="connsiteX1" fmla="*/ 0 w 54292"/>
                <a:gd name="connsiteY1" fmla="*/ 0 h 58102"/>
              </a:gdLst>
              <a:ahLst/>
              <a:cxnLst>
                <a:cxn ang="0">
                  <a:pos x="connsiteX0" y="connsiteY0"/>
                </a:cxn>
                <a:cxn ang="0">
                  <a:pos x="connsiteX1" y="connsiteY1"/>
                </a:cxn>
              </a:cxnLst>
              <a:rect l="l" t="t" r="r" b="b"/>
              <a:pathLst>
                <a:path w="54292" h="58102">
                  <a:moveTo>
                    <a:pt x="54293" y="58102"/>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3" name="Freeform: Shape 342">
              <a:extLst>
                <a:ext uri="{FF2B5EF4-FFF2-40B4-BE49-F238E27FC236}">
                  <a16:creationId xmlns:a16="http://schemas.microsoft.com/office/drawing/2014/main" id="{A11ABF23-1A80-EEC3-97DE-9F64D37491CB}"/>
                </a:ext>
              </a:extLst>
            </p:cNvPr>
            <p:cNvSpPr/>
            <p:nvPr/>
          </p:nvSpPr>
          <p:spPr>
            <a:xfrm>
              <a:off x="1294448" y="2358390"/>
              <a:ext cx="64769" cy="65722"/>
            </a:xfrm>
            <a:custGeom>
              <a:avLst/>
              <a:gdLst>
                <a:gd name="connsiteX0" fmla="*/ 64770 w 64769"/>
                <a:gd name="connsiteY0" fmla="*/ 65723 h 65722"/>
                <a:gd name="connsiteX1" fmla="*/ 0 w 64769"/>
                <a:gd name="connsiteY1" fmla="*/ 0 h 65722"/>
              </a:gdLst>
              <a:ahLst/>
              <a:cxnLst>
                <a:cxn ang="0">
                  <a:pos x="connsiteX0" y="connsiteY0"/>
                </a:cxn>
                <a:cxn ang="0">
                  <a:pos x="connsiteX1" y="connsiteY1"/>
                </a:cxn>
              </a:cxnLst>
              <a:rect l="l" t="t" r="r" b="b"/>
              <a:pathLst>
                <a:path w="64769" h="65722">
                  <a:moveTo>
                    <a:pt x="64770" y="65723"/>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4" name="Freeform: Shape 343">
              <a:extLst>
                <a:ext uri="{FF2B5EF4-FFF2-40B4-BE49-F238E27FC236}">
                  <a16:creationId xmlns:a16="http://schemas.microsoft.com/office/drawing/2014/main" id="{9B5B9108-B843-B6C4-BF8A-70C21E4C002D}"/>
                </a:ext>
              </a:extLst>
            </p:cNvPr>
            <p:cNvSpPr/>
            <p:nvPr/>
          </p:nvSpPr>
          <p:spPr>
            <a:xfrm>
              <a:off x="1051560" y="2324088"/>
              <a:ext cx="149553" cy="149553"/>
            </a:xfrm>
            <a:custGeom>
              <a:avLst/>
              <a:gdLst>
                <a:gd name="connsiteX0" fmla="*/ 100965 w 149553"/>
                <a:gd name="connsiteY0" fmla="*/ 143839 h 149553"/>
                <a:gd name="connsiteX1" fmla="*/ 127635 w 149553"/>
                <a:gd name="connsiteY1" fmla="*/ 143839 h 149553"/>
                <a:gd name="connsiteX2" fmla="*/ 144780 w 149553"/>
                <a:gd name="connsiteY2" fmla="*/ 126694 h 149553"/>
                <a:gd name="connsiteX3" fmla="*/ 141923 w 149553"/>
                <a:gd name="connsiteY3" fmla="*/ 99071 h 149553"/>
                <a:gd name="connsiteX4" fmla="*/ 114300 w 149553"/>
                <a:gd name="connsiteY4" fmla="*/ 96214 h 149553"/>
                <a:gd name="connsiteX5" fmla="*/ 111443 w 149553"/>
                <a:gd name="connsiteY5" fmla="*/ 68591 h 149553"/>
                <a:gd name="connsiteX6" fmla="*/ 83820 w 149553"/>
                <a:gd name="connsiteY6" fmla="*/ 65734 h 149553"/>
                <a:gd name="connsiteX7" fmla="*/ 80963 w 149553"/>
                <a:gd name="connsiteY7" fmla="*/ 38111 h 149553"/>
                <a:gd name="connsiteX8" fmla="*/ 53340 w 149553"/>
                <a:gd name="connsiteY8" fmla="*/ 35254 h 149553"/>
                <a:gd name="connsiteX9" fmla="*/ 50482 w 149553"/>
                <a:gd name="connsiteY9" fmla="*/ 7631 h 149553"/>
                <a:gd name="connsiteX10" fmla="*/ 22860 w 149553"/>
                <a:gd name="connsiteY10" fmla="*/ 4774 h 149553"/>
                <a:gd name="connsiteX11" fmla="*/ 5715 w 149553"/>
                <a:gd name="connsiteY11" fmla="*/ 21919 h 149553"/>
                <a:gd name="connsiteX12" fmla="*/ 5715 w 149553"/>
                <a:gd name="connsiteY12" fmla="*/ 48589 h 149553"/>
                <a:gd name="connsiteX13" fmla="*/ 100965 w 149553"/>
                <a:gd name="connsiteY13" fmla="*/ 143839 h 14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53" h="149553">
                  <a:moveTo>
                    <a:pt x="100965" y="143839"/>
                  </a:moveTo>
                  <a:cubicBezTo>
                    <a:pt x="108585" y="151459"/>
                    <a:pt x="120015" y="151459"/>
                    <a:pt x="127635" y="143839"/>
                  </a:cubicBezTo>
                  <a:lnTo>
                    <a:pt x="144780" y="126694"/>
                  </a:lnTo>
                  <a:cubicBezTo>
                    <a:pt x="152400" y="119074"/>
                    <a:pt x="150495" y="107644"/>
                    <a:pt x="141923" y="99071"/>
                  </a:cubicBezTo>
                  <a:cubicBezTo>
                    <a:pt x="133350" y="90499"/>
                    <a:pt x="121920" y="88594"/>
                    <a:pt x="114300" y="96214"/>
                  </a:cubicBezTo>
                  <a:cubicBezTo>
                    <a:pt x="121920" y="88594"/>
                    <a:pt x="120015" y="77164"/>
                    <a:pt x="111443" y="68591"/>
                  </a:cubicBezTo>
                  <a:cubicBezTo>
                    <a:pt x="102870" y="60019"/>
                    <a:pt x="91440" y="58114"/>
                    <a:pt x="83820" y="65734"/>
                  </a:cubicBezTo>
                  <a:cubicBezTo>
                    <a:pt x="91440" y="58114"/>
                    <a:pt x="89535" y="46684"/>
                    <a:pt x="80963" y="38111"/>
                  </a:cubicBezTo>
                  <a:cubicBezTo>
                    <a:pt x="72390" y="29539"/>
                    <a:pt x="60960" y="27634"/>
                    <a:pt x="53340" y="35254"/>
                  </a:cubicBezTo>
                  <a:cubicBezTo>
                    <a:pt x="60960" y="27634"/>
                    <a:pt x="59055" y="16204"/>
                    <a:pt x="50482" y="7631"/>
                  </a:cubicBezTo>
                  <a:cubicBezTo>
                    <a:pt x="41910" y="-941"/>
                    <a:pt x="30480" y="-2846"/>
                    <a:pt x="22860" y="4774"/>
                  </a:cubicBezTo>
                  <a:lnTo>
                    <a:pt x="5715" y="21919"/>
                  </a:lnTo>
                  <a:cubicBezTo>
                    <a:pt x="-1905" y="29539"/>
                    <a:pt x="-1905" y="40969"/>
                    <a:pt x="5715" y="48589"/>
                  </a:cubicBezTo>
                  <a:lnTo>
                    <a:pt x="100965" y="143839"/>
                  </a:lnTo>
                  <a:close/>
                </a:path>
              </a:pathLst>
            </a:custGeom>
            <a:noFill/>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5" name="Freeform: Shape 344">
              <a:extLst>
                <a:ext uri="{FF2B5EF4-FFF2-40B4-BE49-F238E27FC236}">
                  <a16:creationId xmlns:a16="http://schemas.microsoft.com/office/drawing/2014/main" id="{EF53728E-A1AE-7C19-A942-9AEB2A1AAA2C}"/>
                </a:ext>
              </a:extLst>
            </p:cNvPr>
            <p:cNvSpPr/>
            <p:nvPr/>
          </p:nvSpPr>
          <p:spPr>
            <a:xfrm>
              <a:off x="1186815" y="2365057"/>
              <a:ext cx="206761" cy="125808"/>
            </a:xfrm>
            <a:custGeom>
              <a:avLst/>
              <a:gdLst>
                <a:gd name="connsiteX0" fmla="*/ 0 w 206761"/>
                <a:gd name="connsiteY0" fmla="*/ 95250 h 125808"/>
                <a:gd name="connsiteX1" fmla="*/ 5715 w 206761"/>
                <a:gd name="connsiteY1" fmla="*/ 100965 h 125808"/>
                <a:gd name="connsiteX2" fmla="*/ 20002 w 206761"/>
                <a:gd name="connsiteY2" fmla="*/ 115252 h 125808"/>
                <a:gd name="connsiteX3" fmla="*/ 73343 w 206761"/>
                <a:gd name="connsiteY3" fmla="*/ 102870 h 125808"/>
                <a:gd name="connsiteX4" fmla="*/ 124777 w 206761"/>
                <a:gd name="connsiteY4" fmla="*/ 85725 h 125808"/>
                <a:gd name="connsiteX5" fmla="*/ 171450 w 206761"/>
                <a:gd name="connsiteY5" fmla="*/ 59055 h 125808"/>
                <a:gd name="connsiteX6" fmla="*/ 199073 w 206761"/>
                <a:gd name="connsiteY6" fmla="*/ 0 h 12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61" h="125808">
                  <a:moveTo>
                    <a:pt x="0" y="95250"/>
                  </a:moveTo>
                  <a:lnTo>
                    <a:pt x="5715" y="100965"/>
                  </a:lnTo>
                  <a:lnTo>
                    <a:pt x="20002" y="115252"/>
                  </a:lnTo>
                  <a:cubicBezTo>
                    <a:pt x="41910" y="137160"/>
                    <a:pt x="62865" y="120967"/>
                    <a:pt x="73343" y="102870"/>
                  </a:cubicBezTo>
                  <a:cubicBezTo>
                    <a:pt x="93345" y="113347"/>
                    <a:pt x="116205" y="101917"/>
                    <a:pt x="124777" y="85725"/>
                  </a:cubicBezTo>
                  <a:cubicBezTo>
                    <a:pt x="150495" y="98108"/>
                    <a:pt x="173355" y="72390"/>
                    <a:pt x="171450" y="59055"/>
                  </a:cubicBezTo>
                  <a:cubicBezTo>
                    <a:pt x="199073" y="57150"/>
                    <a:pt x="218123" y="25717"/>
                    <a:pt x="199073" y="0"/>
                  </a:cubicBezTo>
                </a:path>
              </a:pathLst>
            </a:custGeom>
            <a:noFill/>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6" name="Freeform: Shape 346">
              <a:extLst>
                <a:ext uri="{FF2B5EF4-FFF2-40B4-BE49-F238E27FC236}">
                  <a16:creationId xmlns:a16="http://schemas.microsoft.com/office/drawing/2014/main" id="{174B8820-5BA8-C48E-A12E-FDA2426D64F2}"/>
                </a:ext>
              </a:extLst>
            </p:cNvPr>
            <p:cNvSpPr/>
            <p:nvPr/>
          </p:nvSpPr>
          <p:spPr>
            <a:xfrm>
              <a:off x="1128713" y="2202180"/>
              <a:ext cx="34289" cy="34290"/>
            </a:xfrm>
            <a:custGeom>
              <a:avLst/>
              <a:gdLst>
                <a:gd name="connsiteX0" fmla="*/ 34290 w 34289"/>
                <a:gd name="connsiteY0" fmla="*/ 34290 h 34290"/>
                <a:gd name="connsiteX1" fmla="*/ 0 w 34289"/>
                <a:gd name="connsiteY1" fmla="*/ 0 h 34290"/>
              </a:gdLst>
              <a:ahLst/>
              <a:cxnLst>
                <a:cxn ang="0">
                  <a:pos x="connsiteX0" y="connsiteY0"/>
                </a:cxn>
                <a:cxn ang="0">
                  <a:pos x="connsiteX1" y="connsiteY1"/>
                </a:cxn>
              </a:cxnLst>
              <a:rect l="l" t="t" r="r" b="b"/>
              <a:pathLst>
                <a:path w="34289" h="34290">
                  <a:moveTo>
                    <a:pt x="34290" y="34290"/>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7" name="Freeform: Shape 347">
              <a:extLst>
                <a:ext uri="{FF2B5EF4-FFF2-40B4-BE49-F238E27FC236}">
                  <a16:creationId xmlns:a16="http://schemas.microsoft.com/office/drawing/2014/main" id="{E38E6463-19A5-AA9B-4034-15C6798B7895}"/>
                </a:ext>
              </a:extLst>
            </p:cNvPr>
            <p:cNvSpPr/>
            <p:nvPr/>
          </p:nvSpPr>
          <p:spPr>
            <a:xfrm>
              <a:off x="1075373" y="2360295"/>
              <a:ext cx="29527" cy="30479"/>
            </a:xfrm>
            <a:custGeom>
              <a:avLst/>
              <a:gdLst>
                <a:gd name="connsiteX0" fmla="*/ 29528 w 29527"/>
                <a:gd name="connsiteY0" fmla="*/ 0 h 30479"/>
                <a:gd name="connsiteX1" fmla="*/ 0 w 29527"/>
                <a:gd name="connsiteY1" fmla="*/ 30480 h 30479"/>
              </a:gdLst>
              <a:ahLst/>
              <a:cxnLst>
                <a:cxn ang="0">
                  <a:pos x="connsiteX0" y="connsiteY0"/>
                </a:cxn>
                <a:cxn ang="0">
                  <a:pos x="connsiteX1" y="connsiteY1"/>
                </a:cxn>
              </a:cxnLst>
              <a:rect l="l" t="t" r="r" b="b"/>
              <a:pathLst>
                <a:path w="29527" h="30479">
                  <a:moveTo>
                    <a:pt x="29528" y="0"/>
                  </a:moveTo>
                  <a:lnTo>
                    <a:pt x="0" y="3048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8" name="Freeform: Shape 348">
              <a:extLst>
                <a:ext uri="{FF2B5EF4-FFF2-40B4-BE49-F238E27FC236}">
                  <a16:creationId xmlns:a16="http://schemas.microsoft.com/office/drawing/2014/main" id="{788518A9-F48D-4958-858A-640ABDC0210F}"/>
                </a:ext>
              </a:extLst>
            </p:cNvPr>
            <p:cNvSpPr/>
            <p:nvPr/>
          </p:nvSpPr>
          <p:spPr>
            <a:xfrm>
              <a:off x="1075373" y="2360295"/>
              <a:ext cx="29527" cy="30479"/>
            </a:xfrm>
            <a:custGeom>
              <a:avLst/>
              <a:gdLst>
                <a:gd name="connsiteX0" fmla="*/ 29528 w 29527"/>
                <a:gd name="connsiteY0" fmla="*/ 0 h 30479"/>
                <a:gd name="connsiteX1" fmla="*/ 0 w 29527"/>
                <a:gd name="connsiteY1" fmla="*/ 30480 h 30479"/>
              </a:gdLst>
              <a:ahLst/>
              <a:cxnLst>
                <a:cxn ang="0">
                  <a:pos x="connsiteX0" y="connsiteY0"/>
                </a:cxn>
                <a:cxn ang="0">
                  <a:pos x="connsiteX1" y="connsiteY1"/>
                </a:cxn>
              </a:cxnLst>
              <a:rect l="l" t="t" r="r" b="b"/>
              <a:pathLst>
                <a:path w="29527" h="30479">
                  <a:moveTo>
                    <a:pt x="29528" y="0"/>
                  </a:moveTo>
                  <a:lnTo>
                    <a:pt x="0" y="30480"/>
                  </a:lnTo>
                </a:path>
              </a:pathLst>
            </a:custGeom>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9" name="Freeform: Shape 349">
              <a:extLst>
                <a:ext uri="{FF2B5EF4-FFF2-40B4-BE49-F238E27FC236}">
                  <a16:creationId xmlns:a16="http://schemas.microsoft.com/office/drawing/2014/main" id="{AF0FD64A-34F1-F467-5030-C5EFCE18221F}"/>
                </a:ext>
              </a:extLst>
            </p:cNvPr>
            <p:cNvSpPr/>
            <p:nvPr/>
          </p:nvSpPr>
          <p:spPr>
            <a:xfrm>
              <a:off x="1105853" y="2390775"/>
              <a:ext cx="29527" cy="30479"/>
            </a:xfrm>
            <a:custGeom>
              <a:avLst/>
              <a:gdLst>
                <a:gd name="connsiteX0" fmla="*/ 29527 w 29527"/>
                <a:gd name="connsiteY0" fmla="*/ 0 h 30479"/>
                <a:gd name="connsiteX1" fmla="*/ 0 w 29527"/>
                <a:gd name="connsiteY1" fmla="*/ 30480 h 30479"/>
              </a:gdLst>
              <a:ahLst/>
              <a:cxnLst>
                <a:cxn ang="0">
                  <a:pos x="connsiteX0" y="connsiteY0"/>
                </a:cxn>
                <a:cxn ang="0">
                  <a:pos x="connsiteX1" y="connsiteY1"/>
                </a:cxn>
              </a:cxnLst>
              <a:rect l="l" t="t" r="r" b="b"/>
              <a:pathLst>
                <a:path w="29527" h="30479">
                  <a:moveTo>
                    <a:pt x="29527" y="0"/>
                  </a:moveTo>
                  <a:lnTo>
                    <a:pt x="0" y="30480"/>
                  </a:lnTo>
                </a:path>
              </a:pathLst>
            </a:custGeom>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30" name="Freeform: Shape 350">
              <a:extLst>
                <a:ext uri="{FF2B5EF4-FFF2-40B4-BE49-F238E27FC236}">
                  <a16:creationId xmlns:a16="http://schemas.microsoft.com/office/drawing/2014/main" id="{84E77C65-1331-2EDE-C0C3-9021E20EDBFF}"/>
                </a:ext>
              </a:extLst>
            </p:cNvPr>
            <p:cNvSpPr/>
            <p:nvPr/>
          </p:nvSpPr>
          <p:spPr>
            <a:xfrm>
              <a:off x="1136333" y="2421255"/>
              <a:ext cx="29527" cy="30480"/>
            </a:xfrm>
            <a:custGeom>
              <a:avLst/>
              <a:gdLst>
                <a:gd name="connsiteX0" fmla="*/ 29528 w 29527"/>
                <a:gd name="connsiteY0" fmla="*/ 0 h 30480"/>
                <a:gd name="connsiteX1" fmla="*/ 0 w 29527"/>
                <a:gd name="connsiteY1" fmla="*/ 30480 h 30480"/>
              </a:gdLst>
              <a:ahLst/>
              <a:cxnLst>
                <a:cxn ang="0">
                  <a:pos x="connsiteX0" y="connsiteY0"/>
                </a:cxn>
                <a:cxn ang="0">
                  <a:pos x="connsiteX1" y="connsiteY1"/>
                </a:cxn>
              </a:cxnLst>
              <a:rect l="l" t="t" r="r" b="b"/>
              <a:pathLst>
                <a:path w="29527" h="30480">
                  <a:moveTo>
                    <a:pt x="29528" y="0"/>
                  </a:moveTo>
                  <a:lnTo>
                    <a:pt x="0" y="30480"/>
                  </a:lnTo>
                </a:path>
              </a:pathLst>
            </a:custGeom>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31" name="Freeform: Shape 339">
              <a:extLst>
                <a:ext uri="{FF2B5EF4-FFF2-40B4-BE49-F238E27FC236}">
                  <a16:creationId xmlns:a16="http://schemas.microsoft.com/office/drawing/2014/main" id="{B9319FA1-3CA2-0C5E-D181-FDF45B4B4470}"/>
                </a:ext>
              </a:extLst>
            </p:cNvPr>
            <p:cNvSpPr/>
            <p:nvPr/>
          </p:nvSpPr>
          <p:spPr>
            <a:xfrm>
              <a:off x="1160090" y="2190750"/>
              <a:ext cx="310569" cy="177693"/>
            </a:xfrm>
            <a:custGeom>
              <a:avLst/>
              <a:gdLst>
                <a:gd name="connsiteX0" fmla="*/ 216272 w 310569"/>
                <a:gd name="connsiteY0" fmla="*/ 0 h 177693"/>
                <a:gd name="connsiteX1" fmla="*/ 178172 w 310569"/>
                <a:gd name="connsiteY1" fmla="*/ 31433 h 177693"/>
                <a:gd name="connsiteX2" fmla="*/ 111497 w 310569"/>
                <a:gd name="connsiteY2" fmla="*/ 8572 h 177693"/>
                <a:gd name="connsiteX3" fmla="*/ 1007 w 310569"/>
                <a:gd name="connsiteY3" fmla="*/ 47625 h 177693"/>
                <a:gd name="connsiteX4" fmla="*/ 48632 w 310569"/>
                <a:gd name="connsiteY4" fmla="*/ 81915 h 177693"/>
                <a:gd name="connsiteX5" fmla="*/ 126737 w 310569"/>
                <a:gd name="connsiteY5" fmla="*/ 76200 h 177693"/>
                <a:gd name="connsiteX6" fmla="*/ 225797 w 310569"/>
                <a:gd name="connsiteY6" fmla="*/ 175260 h 177693"/>
                <a:gd name="connsiteX7" fmla="*/ 310570 w 310569"/>
                <a:gd name="connsiteY7" fmla="*/ 95250 h 17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69" h="177693">
                  <a:moveTo>
                    <a:pt x="216272" y="0"/>
                  </a:moveTo>
                  <a:cubicBezTo>
                    <a:pt x="216272" y="0"/>
                    <a:pt x="181982" y="30480"/>
                    <a:pt x="178172" y="31433"/>
                  </a:cubicBezTo>
                  <a:cubicBezTo>
                    <a:pt x="167695" y="33338"/>
                    <a:pt x="121022" y="11430"/>
                    <a:pt x="111497" y="8572"/>
                  </a:cubicBezTo>
                  <a:cubicBezTo>
                    <a:pt x="101972" y="6667"/>
                    <a:pt x="7675" y="36195"/>
                    <a:pt x="1007" y="47625"/>
                  </a:cubicBezTo>
                  <a:cubicBezTo>
                    <a:pt x="-5660" y="59055"/>
                    <a:pt x="21962" y="85725"/>
                    <a:pt x="48632" y="81915"/>
                  </a:cubicBezTo>
                  <a:cubicBezTo>
                    <a:pt x="75302" y="78105"/>
                    <a:pt x="115307" y="64770"/>
                    <a:pt x="126737" y="76200"/>
                  </a:cubicBezTo>
                  <a:cubicBezTo>
                    <a:pt x="145787" y="95250"/>
                    <a:pt x="200080" y="152400"/>
                    <a:pt x="225797" y="175260"/>
                  </a:cubicBezTo>
                  <a:cubicBezTo>
                    <a:pt x="247705" y="194310"/>
                    <a:pt x="310570" y="95250"/>
                    <a:pt x="310570" y="95250"/>
                  </a:cubicBezTo>
                </a:path>
              </a:pathLst>
            </a:custGeom>
            <a:noFill/>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grpSp>
      <p:sp>
        <p:nvSpPr>
          <p:cNvPr id="13" name="ZoneTexte 29">
            <a:extLst>
              <a:ext uri="{FF2B5EF4-FFF2-40B4-BE49-F238E27FC236}">
                <a16:creationId xmlns:a16="http://schemas.microsoft.com/office/drawing/2014/main" id="{171BF2F7-910F-E0FA-179A-85B39EFC5C94}"/>
              </a:ext>
            </a:extLst>
          </p:cNvPr>
          <p:cNvSpPr txBox="1"/>
          <p:nvPr/>
        </p:nvSpPr>
        <p:spPr>
          <a:xfrm>
            <a:off x="6699467" y="4658655"/>
            <a:ext cx="3825425" cy="378822"/>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kern="0">
                <a:solidFill>
                  <a:srgbClr val="1A3256">
                    <a:lumMod val="100000"/>
                  </a:srgbClr>
                </a:solidFill>
                <a:latin typeface="Bahnschrift"/>
                <a:cs typeface="Arial"/>
                <a:sym typeface="Arial"/>
              </a:rPr>
              <a:t>Convince the jury!</a:t>
            </a:r>
          </a:p>
        </p:txBody>
      </p:sp>
      <p:sp>
        <p:nvSpPr>
          <p:cNvPr id="17" name="ZoneTexte 29">
            <a:extLst>
              <a:ext uri="{FF2B5EF4-FFF2-40B4-BE49-F238E27FC236}">
                <a16:creationId xmlns:a16="http://schemas.microsoft.com/office/drawing/2014/main" id="{4A640C0D-F3FE-CAB8-26B4-864BF9A7798C}"/>
              </a:ext>
            </a:extLst>
          </p:cNvPr>
          <p:cNvSpPr txBox="1"/>
          <p:nvPr/>
        </p:nvSpPr>
        <p:spPr>
          <a:xfrm>
            <a:off x="6705393" y="2797711"/>
            <a:ext cx="3825425" cy="378822"/>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kern="0">
                <a:solidFill>
                  <a:srgbClr val="1A3256">
                    <a:lumMod val="100000"/>
                  </a:srgbClr>
                </a:solidFill>
                <a:latin typeface="Bahnschrift"/>
                <a:cs typeface="Arial"/>
                <a:sym typeface="Arial"/>
              </a:rPr>
              <a:t>Illustrate</a:t>
            </a:r>
          </a:p>
        </p:txBody>
      </p:sp>
      <p:grpSp>
        <p:nvGrpSpPr>
          <p:cNvPr id="18" name="Graphic 170">
            <a:extLst>
              <a:ext uri="{FF2B5EF4-FFF2-40B4-BE49-F238E27FC236}">
                <a16:creationId xmlns:a16="http://schemas.microsoft.com/office/drawing/2014/main" id="{5CB5CF19-B1D0-36D6-E238-D1E9414B5A31}"/>
              </a:ext>
            </a:extLst>
          </p:cNvPr>
          <p:cNvGrpSpPr>
            <a:grpSpLocks noChangeAspect="1"/>
          </p:cNvGrpSpPr>
          <p:nvPr/>
        </p:nvGrpSpPr>
        <p:grpSpPr>
          <a:xfrm>
            <a:off x="554127" y="2974256"/>
            <a:ext cx="409575" cy="428625"/>
            <a:chOff x="3674826" y="5313523"/>
            <a:chExt cx="409575" cy="428625"/>
          </a:xfrm>
          <a:noFill/>
        </p:grpSpPr>
        <p:sp>
          <p:nvSpPr>
            <p:cNvPr id="19" name="Freeform: Shape 118">
              <a:extLst>
                <a:ext uri="{FF2B5EF4-FFF2-40B4-BE49-F238E27FC236}">
                  <a16:creationId xmlns:a16="http://schemas.microsoft.com/office/drawing/2014/main" id="{065E6AAF-FE20-A487-7E42-E2851FF2BD4C}"/>
                </a:ext>
              </a:extLst>
            </p:cNvPr>
            <p:cNvSpPr/>
            <p:nvPr/>
          </p:nvSpPr>
          <p:spPr>
            <a:xfrm>
              <a:off x="3751026" y="5608798"/>
              <a:ext cx="38100" cy="57150"/>
            </a:xfrm>
            <a:custGeom>
              <a:avLst/>
              <a:gdLst>
                <a:gd name="connsiteX0" fmla="*/ 38100 w 38100"/>
                <a:gd name="connsiteY0" fmla="*/ 0 h 57150"/>
                <a:gd name="connsiteX1" fmla="*/ 38100 w 38100"/>
                <a:gd name="connsiteY1" fmla="*/ 57150 h 57150"/>
                <a:gd name="connsiteX2" fmla="*/ 19050 w 38100"/>
                <a:gd name="connsiteY2" fmla="*/ 47625 h 57150"/>
                <a:gd name="connsiteX3" fmla="*/ 0 w 38100"/>
                <a:gd name="connsiteY3" fmla="*/ 57150 h 57150"/>
                <a:gd name="connsiteX4" fmla="*/ 0 w 381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8100" y="0"/>
                  </a:moveTo>
                  <a:lnTo>
                    <a:pt x="38100" y="57150"/>
                  </a:lnTo>
                  <a:lnTo>
                    <a:pt x="19050" y="47625"/>
                  </a:lnTo>
                  <a:lnTo>
                    <a:pt x="0" y="57150"/>
                  </a:lnTo>
                  <a:lnTo>
                    <a:pt x="0" y="0"/>
                  </a:lnTo>
                </a:path>
              </a:pathLst>
            </a:custGeom>
            <a:noFill/>
            <a:ln w="19050" cap="flat" cmpd="sng" algn="ctr">
              <a:solidFill>
                <a:srgbClr val="EF1A25"/>
              </a:solidFill>
              <a:prstDash val="solid"/>
              <a:round/>
              <a:headEnd type="none" w="med" len="med"/>
              <a:tailEnd type="none" w="med" len="med"/>
            </a:ln>
          </p:spPr>
          <p:txBody>
            <a:bodyPr rtlCol="0" anchor="ctr"/>
            <a:lstStyle/>
            <a:p>
              <a:pPr defTabSz="914400"/>
              <a:endParaRPr lang="fr-FR" sz="1800" kern="0">
                <a:solidFill>
                  <a:prstClr val="black"/>
                </a:solidFill>
                <a:latin typeface="Segoe UI Semilight"/>
              </a:endParaRPr>
            </a:p>
          </p:txBody>
        </p:sp>
        <p:sp>
          <p:nvSpPr>
            <p:cNvPr id="22" name="Freeform: Shape 115">
              <a:extLst>
                <a:ext uri="{FF2B5EF4-FFF2-40B4-BE49-F238E27FC236}">
                  <a16:creationId xmlns:a16="http://schemas.microsoft.com/office/drawing/2014/main" id="{0A13EEE6-8453-F812-F724-04E78E768659}"/>
                </a:ext>
              </a:extLst>
            </p:cNvPr>
            <p:cNvSpPr/>
            <p:nvPr/>
          </p:nvSpPr>
          <p:spPr>
            <a:xfrm>
              <a:off x="3912951" y="5570698"/>
              <a:ext cx="123825" cy="85725"/>
            </a:xfrm>
            <a:custGeom>
              <a:avLst/>
              <a:gdLst>
                <a:gd name="connsiteX0" fmla="*/ 123825 w 123825"/>
                <a:gd name="connsiteY0" fmla="*/ 0 h 85725"/>
                <a:gd name="connsiteX1" fmla="*/ 123825 w 123825"/>
                <a:gd name="connsiteY1" fmla="*/ 26670 h 85725"/>
                <a:gd name="connsiteX2" fmla="*/ 61913 w 123825"/>
                <a:gd name="connsiteY2" fmla="*/ 85725 h 85725"/>
                <a:gd name="connsiteX3" fmla="*/ 0 w 123825"/>
                <a:gd name="connsiteY3" fmla="*/ 26670 h 85725"/>
                <a:gd name="connsiteX4" fmla="*/ 0 w 1238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85725">
                  <a:moveTo>
                    <a:pt x="123825" y="0"/>
                  </a:moveTo>
                  <a:lnTo>
                    <a:pt x="123825" y="26670"/>
                  </a:lnTo>
                  <a:cubicBezTo>
                    <a:pt x="123825" y="59055"/>
                    <a:pt x="96203" y="85725"/>
                    <a:pt x="61913" y="85725"/>
                  </a:cubicBezTo>
                  <a:cubicBezTo>
                    <a:pt x="27622" y="85725"/>
                    <a:pt x="0" y="59055"/>
                    <a:pt x="0" y="26670"/>
                  </a:cubicBezTo>
                  <a:lnTo>
                    <a:pt x="0"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3" name="Freeform: Shape 111">
              <a:extLst>
                <a:ext uri="{FF2B5EF4-FFF2-40B4-BE49-F238E27FC236}">
                  <a16:creationId xmlns:a16="http://schemas.microsoft.com/office/drawing/2014/main" id="{A6EF02E9-1EC0-E359-134B-06D321B21988}"/>
                </a:ext>
              </a:extLst>
            </p:cNvPr>
            <p:cNvSpPr/>
            <p:nvPr/>
          </p:nvSpPr>
          <p:spPr>
            <a:xfrm>
              <a:off x="3674826" y="5313523"/>
              <a:ext cx="304800" cy="400050"/>
            </a:xfrm>
            <a:custGeom>
              <a:avLst/>
              <a:gdLst>
                <a:gd name="connsiteX0" fmla="*/ 304800 w 304800"/>
                <a:gd name="connsiteY0" fmla="*/ 152400 h 400050"/>
                <a:gd name="connsiteX1" fmla="*/ 304800 w 304800"/>
                <a:gd name="connsiteY1" fmla="*/ 0 h 400050"/>
                <a:gd name="connsiteX2" fmla="*/ 57150 w 304800"/>
                <a:gd name="connsiteY2" fmla="*/ 0 h 400050"/>
                <a:gd name="connsiteX3" fmla="*/ 0 w 304800"/>
                <a:gd name="connsiteY3" fmla="*/ 57150 h 400050"/>
                <a:gd name="connsiteX4" fmla="*/ 0 w 304800"/>
                <a:gd name="connsiteY4" fmla="*/ 400050 h 400050"/>
                <a:gd name="connsiteX5" fmla="*/ 180975 w 304800"/>
                <a:gd name="connsiteY5"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400050">
                  <a:moveTo>
                    <a:pt x="304800" y="152400"/>
                  </a:moveTo>
                  <a:lnTo>
                    <a:pt x="304800" y="0"/>
                  </a:lnTo>
                  <a:lnTo>
                    <a:pt x="57150" y="0"/>
                  </a:lnTo>
                  <a:lnTo>
                    <a:pt x="0" y="57150"/>
                  </a:lnTo>
                  <a:lnTo>
                    <a:pt x="0" y="400050"/>
                  </a:lnTo>
                  <a:lnTo>
                    <a:pt x="180975" y="40005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4" name="Freeform: Shape 112">
              <a:extLst>
                <a:ext uri="{FF2B5EF4-FFF2-40B4-BE49-F238E27FC236}">
                  <a16:creationId xmlns:a16="http://schemas.microsoft.com/office/drawing/2014/main" id="{79D94064-5672-CF3B-64C5-46D733C7AE1A}"/>
                </a:ext>
              </a:extLst>
            </p:cNvPr>
            <p:cNvSpPr/>
            <p:nvPr/>
          </p:nvSpPr>
          <p:spPr>
            <a:xfrm>
              <a:off x="3693876" y="5332573"/>
              <a:ext cx="47625" cy="47625"/>
            </a:xfrm>
            <a:custGeom>
              <a:avLst/>
              <a:gdLst>
                <a:gd name="connsiteX0" fmla="*/ 0 w 47625"/>
                <a:gd name="connsiteY0" fmla="*/ 47625 h 47625"/>
                <a:gd name="connsiteX1" fmla="*/ 47625 w 47625"/>
                <a:gd name="connsiteY1" fmla="*/ 47625 h 47625"/>
                <a:gd name="connsiteX2" fmla="*/ 47625 w 47625"/>
                <a:gd name="connsiteY2" fmla="*/ 0 h 47625"/>
              </a:gdLst>
              <a:ahLst/>
              <a:cxnLst>
                <a:cxn ang="0">
                  <a:pos x="connsiteX0" y="connsiteY0"/>
                </a:cxn>
                <a:cxn ang="0">
                  <a:pos x="connsiteX1" y="connsiteY1"/>
                </a:cxn>
                <a:cxn ang="0">
                  <a:pos x="connsiteX2" y="connsiteY2"/>
                </a:cxn>
              </a:cxnLst>
              <a:rect l="l" t="t" r="r" b="b"/>
              <a:pathLst>
                <a:path w="47625" h="47625">
                  <a:moveTo>
                    <a:pt x="0" y="47625"/>
                  </a:moveTo>
                  <a:lnTo>
                    <a:pt x="47625" y="47625"/>
                  </a:lnTo>
                  <a:lnTo>
                    <a:pt x="47625"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5" name="Freeform: Shape 113">
              <a:extLst>
                <a:ext uri="{FF2B5EF4-FFF2-40B4-BE49-F238E27FC236}">
                  <a16:creationId xmlns:a16="http://schemas.microsoft.com/office/drawing/2014/main" id="{B7276037-801B-7BBD-0A7D-40E758AE2738}"/>
                </a:ext>
              </a:extLst>
            </p:cNvPr>
            <p:cNvSpPr/>
            <p:nvPr/>
          </p:nvSpPr>
          <p:spPr>
            <a:xfrm>
              <a:off x="3903426" y="5475448"/>
              <a:ext cx="161925" cy="95250"/>
            </a:xfrm>
            <a:custGeom>
              <a:avLst/>
              <a:gdLst>
                <a:gd name="connsiteX0" fmla="*/ 123825 w 161925"/>
                <a:gd name="connsiteY0" fmla="*/ 57150 h 95250"/>
                <a:gd name="connsiteX1" fmla="*/ 152400 w 161925"/>
                <a:gd name="connsiteY1" fmla="*/ 95250 h 95250"/>
                <a:gd name="connsiteX2" fmla="*/ 9525 w 161925"/>
                <a:gd name="connsiteY2" fmla="*/ 95250 h 95250"/>
                <a:gd name="connsiteX3" fmla="*/ 9525 w 161925"/>
                <a:gd name="connsiteY3" fmla="*/ 57150 h 95250"/>
                <a:gd name="connsiteX4" fmla="*/ 0 w 161925"/>
                <a:gd name="connsiteY4" fmla="*/ 28575 h 95250"/>
                <a:gd name="connsiteX5" fmla="*/ 161925 w 161925"/>
                <a:gd name="connsiteY5" fmla="*/ 0 h 95250"/>
                <a:gd name="connsiteX6" fmla="*/ 123825 w 161925"/>
                <a:gd name="connsiteY6" fmla="*/ 571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95250">
                  <a:moveTo>
                    <a:pt x="123825" y="57150"/>
                  </a:moveTo>
                  <a:lnTo>
                    <a:pt x="152400" y="95250"/>
                  </a:lnTo>
                  <a:lnTo>
                    <a:pt x="9525" y="95250"/>
                  </a:lnTo>
                  <a:lnTo>
                    <a:pt x="9525" y="57150"/>
                  </a:lnTo>
                  <a:lnTo>
                    <a:pt x="0" y="28575"/>
                  </a:lnTo>
                  <a:lnTo>
                    <a:pt x="161925" y="0"/>
                  </a:lnTo>
                  <a:cubicBezTo>
                    <a:pt x="161925" y="15240"/>
                    <a:pt x="138113" y="52388"/>
                    <a:pt x="123825" y="57150"/>
                  </a:cubicBezTo>
                  <a:close/>
                </a:path>
              </a:pathLst>
            </a:custGeom>
            <a:noFill/>
            <a:ln w="19050" cap="flat" cmpd="sng" algn="ctr">
              <a:solidFill>
                <a:srgbClr val="EF1A25"/>
              </a:solidFill>
              <a:prstDash val="solid"/>
              <a:round/>
              <a:headEnd type="none" w="med" len="med"/>
              <a:tailEnd type="none" w="med" len="med"/>
            </a:ln>
          </p:spPr>
          <p:txBody>
            <a:bodyPr rtlCol="0" anchor="ctr"/>
            <a:lstStyle/>
            <a:p>
              <a:pPr defTabSz="914400"/>
              <a:endParaRPr lang="fr-FR" sz="1800" kern="0">
                <a:solidFill>
                  <a:prstClr val="black"/>
                </a:solidFill>
                <a:latin typeface="Segoe UI Semilight"/>
              </a:endParaRPr>
            </a:p>
          </p:txBody>
        </p:sp>
        <p:sp>
          <p:nvSpPr>
            <p:cNvPr id="26" name="Freeform: Shape 114">
              <a:extLst>
                <a:ext uri="{FF2B5EF4-FFF2-40B4-BE49-F238E27FC236}">
                  <a16:creationId xmlns:a16="http://schemas.microsoft.com/office/drawing/2014/main" id="{6AA2D241-9BAD-1244-2444-DD9E43CE6D60}"/>
                </a:ext>
              </a:extLst>
            </p:cNvPr>
            <p:cNvSpPr/>
            <p:nvPr/>
          </p:nvSpPr>
          <p:spPr>
            <a:xfrm>
              <a:off x="3912951" y="5532598"/>
              <a:ext cx="114300" cy="9525"/>
            </a:xfrm>
            <a:custGeom>
              <a:avLst/>
              <a:gdLst>
                <a:gd name="connsiteX0" fmla="*/ 114300 w 114300"/>
                <a:gd name="connsiteY0" fmla="*/ 0 h 9525"/>
                <a:gd name="connsiteX1" fmla="*/ 0 w 114300"/>
                <a:gd name="connsiteY1" fmla="*/ 0 h 9525"/>
              </a:gdLst>
              <a:ahLst/>
              <a:cxnLst>
                <a:cxn ang="0">
                  <a:pos x="connsiteX0" y="connsiteY0"/>
                </a:cxn>
                <a:cxn ang="0">
                  <a:pos x="connsiteX1" y="connsiteY1"/>
                </a:cxn>
              </a:cxnLst>
              <a:rect l="l" t="t" r="r" b="b"/>
              <a:pathLst>
                <a:path w="114300" h="9525">
                  <a:moveTo>
                    <a:pt x="114300" y="0"/>
                  </a:moveTo>
                  <a:lnTo>
                    <a:pt x="0" y="0"/>
                  </a:lnTo>
                </a:path>
              </a:pathLst>
            </a:custGeom>
            <a:noFill/>
            <a:ln w="19050" cap="flat" cmpd="sng" algn="ctr">
              <a:solidFill>
                <a:srgbClr val="EF1A25"/>
              </a:solidFill>
              <a:prstDash val="solid"/>
              <a:round/>
              <a:headEnd type="none" w="med" len="med"/>
              <a:tailEnd type="none" w="med" len="med"/>
            </a:ln>
          </p:spPr>
          <p:txBody>
            <a:bodyPr rtlCol="0" anchor="ctr"/>
            <a:lstStyle/>
            <a:p>
              <a:pPr defTabSz="914400"/>
              <a:endParaRPr lang="fr-FR" sz="1800" kern="0">
                <a:solidFill>
                  <a:prstClr val="black"/>
                </a:solidFill>
                <a:latin typeface="Segoe UI Semilight"/>
              </a:endParaRPr>
            </a:p>
          </p:txBody>
        </p:sp>
        <p:sp>
          <p:nvSpPr>
            <p:cNvPr id="27" name="Freeform: Shape 116">
              <a:extLst>
                <a:ext uri="{FF2B5EF4-FFF2-40B4-BE49-F238E27FC236}">
                  <a16:creationId xmlns:a16="http://schemas.microsoft.com/office/drawing/2014/main" id="{E946EAE9-4E33-C718-CA2C-81B36798777D}"/>
                </a:ext>
              </a:extLst>
            </p:cNvPr>
            <p:cNvSpPr/>
            <p:nvPr/>
          </p:nvSpPr>
          <p:spPr>
            <a:xfrm>
              <a:off x="3874851" y="5684998"/>
              <a:ext cx="209550" cy="57150"/>
            </a:xfrm>
            <a:custGeom>
              <a:avLst/>
              <a:gdLst>
                <a:gd name="connsiteX0" fmla="*/ 209550 w 209550"/>
                <a:gd name="connsiteY0" fmla="*/ 57150 h 57150"/>
                <a:gd name="connsiteX1" fmla="*/ 152400 w 209550"/>
                <a:gd name="connsiteY1" fmla="*/ 0 h 57150"/>
                <a:gd name="connsiteX2" fmla="*/ 57150 w 209550"/>
                <a:gd name="connsiteY2" fmla="*/ 0 h 57150"/>
                <a:gd name="connsiteX3" fmla="*/ 0 w 2095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209550" h="57150">
                  <a:moveTo>
                    <a:pt x="209550" y="57150"/>
                  </a:moveTo>
                  <a:cubicBezTo>
                    <a:pt x="209550" y="25717"/>
                    <a:pt x="183832" y="0"/>
                    <a:pt x="152400" y="0"/>
                  </a:cubicBezTo>
                  <a:lnTo>
                    <a:pt x="57150" y="0"/>
                  </a:lnTo>
                  <a:cubicBezTo>
                    <a:pt x="25718" y="0"/>
                    <a:pt x="0" y="25717"/>
                    <a:pt x="0" y="57150"/>
                  </a:cubicBez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8" name="Freeform: Shape 117">
              <a:extLst>
                <a:ext uri="{FF2B5EF4-FFF2-40B4-BE49-F238E27FC236}">
                  <a16:creationId xmlns:a16="http://schemas.microsoft.com/office/drawing/2014/main" id="{3DBF8E7A-64C9-3B66-6A1D-04BF10785819}"/>
                </a:ext>
              </a:extLst>
            </p:cNvPr>
            <p:cNvSpPr/>
            <p:nvPr/>
          </p:nvSpPr>
          <p:spPr>
            <a:xfrm>
              <a:off x="3731976" y="5542123"/>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9" name="Freeform: Shape 119">
              <a:extLst>
                <a:ext uri="{FF2B5EF4-FFF2-40B4-BE49-F238E27FC236}">
                  <a16:creationId xmlns:a16="http://schemas.microsoft.com/office/drawing/2014/main" id="{A2D330C4-B1AE-F977-CAD0-CC586A629683}"/>
                </a:ext>
              </a:extLst>
            </p:cNvPr>
            <p:cNvSpPr/>
            <p:nvPr/>
          </p:nvSpPr>
          <p:spPr>
            <a:xfrm>
              <a:off x="3731976" y="5427823"/>
              <a:ext cx="180975" cy="9525"/>
            </a:xfrm>
            <a:custGeom>
              <a:avLst/>
              <a:gdLst>
                <a:gd name="connsiteX0" fmla="*/ 0 w 180975"/>
                <a:gd name="connsiteY0" fmla="*/ 0 h 9525"/>
                <a:gd name="connsiteX1" fmla="*/ 180975 w 180975"/>
                <a:gd name="connsiteY1" fmla="*/ 0 h 9525"/>
              </a:gdLst>
              <a:ahLst/>
              <a:cxnLst>
                <a:cxn ang="0">
                  <a:pos x="connsiteX0" y="connsiteY0"/>
                </a:cxn>
                <a:cxn ang="0">
                  <a:pos x="connsiteX1" y="connsiteY1"/>
                </a:cxn>
              </a:cxnLst>
              <a:rect l="l" t="t" r="r" b="b"/>
              <a:pathLst>
                <a:path w="180975" h="9525">
                  <a:moveTo>
                    <a:pt x="0" y="0"/>
                  </a:moveTo>
                  <a:lnTo>
                    <a:pt x="180975"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30" name="Freeform: Shape 120">
              <a:extLst>
                <a:ext uri="{FF2B5EF4-FFF2-40B4-BE49-F238E27FC236}">
                  <a16:creationId xmlns:a16="http://schemas.microsoft.com/office/drawing/2014/main" id="{19392CF0-4E82-9244-51B7-4A7279938DDE}"/>
                </a:ext>
              </a:extLst>
            </p:cNvPr>
            <p:cNvSpPr/>
            <p:nvPr/>
          </p:nvSpPr>
          <p:spPr>
            <a:xfrm>
              <a:off x="3731976" y="5465923"/>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31" name="Freeform: Shape 121">
              <a:extLst>
                <a:ext uri="{FF2B5EF4-FFF2-40B4-BE49-F238E27FC236}">
                  <a16:creationId xmlns:a16="http://schemas.microsoft.com/office/drawing/2014/main" id="{94153DFE-F0EE-8140-00CD-654A2D9FF500}"/>
                </a:ext>
              </a:extLst>
            </p:cNvPr>
            <p:cNvSpPr/>
            <p:nvPr/>
          </p:nvSpPr>
          <p:spPr>
            <a:xfrm>
              <a:off x="3731976" y="550402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grpSp>
      <p:grpSp>
        <p:nvGrpSpPr>
          <p:cNvPr id="32" name="Groupe 31">
            <a:extLst>
              <a:ext uri="{FF2B5EF4-FFF2-40B4-BE49-F238E27FC236}">
                <a16:creationId xmlns:a16="http://schemas.microsoft.com/office/drawing/2014/main" id="{2AC0B5D6-4038-C775-B0C5-8B09C02025AE}"/>
              </a:ext>
            </a:extLst>
          </p:cNvPr>
          <p:cNvGrpSpPr/>
          <p:nvPr/>
        </p:nvGrpSpPr>
        <p:grpSpPr>
          <a:xfrm>
            <a:off x="6117686" y="4837060"/>
            <a:ext cx="460914" cy="374124"/>
            <a:chOff x="6967683" y="2954477"/>
            <a:chExt cx="371475" cy="362195"/>
          </a:xfrm>
        </p:grpSpPr>
        <p:sp>
          <p:nvSpPr>
            <p:cNvPr id="33" name="Freeform: Shape 1037">
              <a:extLst>
                <a:ext uri="{FF2B5EF4-FFF2-40B4-BE49-F238E27FC236}">
                  <a16:creationId xmlns:a16="http://schemas.microsoft.com/office/drawing/2014/main" id="{0BF7964B-0301-3F90-465E-3EEEA82F4D42}"/>
                </a:ext>
              </a:extLst>
            </p:cNvPr>
            <p:cNvSpPr/>
            <p:nvPr/>
          </p:nvSpPr>
          <p:spPr>
            <a:xfrm>
              <a:off x="7062933" y="3278572"/>
              <a:ext cx="142875" cy="28575"/>
            </a:xfrm>
            <a:custGeom>
              <a:avLst/>
              <a:gdLst>
                <a:gd name="connsiteX0" fmla="*/ 0 w 142875"/>
                <a:gd name="connsiteY0" fmla="*/ 0 h 28575"/>
                <a:gd name="connsiteX1" fmla="*/ 9525 w 142875"/>
                <a:gd name="connsiteY1" fmla="*/ 0 h 28575"/>
                <a:gd name="connsiteX2" fmla="*/ 66675 w 142875"/>
                <a:gd name="connsiteY2" fmla="*/ 28575 h 28575"/>
                <a:gd name="connsiteX3" fmla="*/ 142875 w 1428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42875" h="28575">
                  <a:moveTo>
                    <a:pt x="0" y="0"/>
                  </a:moveTo>
                  <a:lnTo>
                    <a:pt x="9525" y="0"/>
                  </a:lnTo>
                  <a:cubicBezTo>
                    <a:pt x="30480" y="0"/>
                    <a:pt x="36195" y="28575"/>
                    <a:pt x="66675" y="28575"/>
                  </a:cubicBezTo>
                  <a:cubicBezTo>
                    <a:pt x="72390" y="28575"/>
                    <a:pt x="142875" y="28575"/>
                    <a:pt x="142875" y="28575"/>
                  </a:cubicBezTo>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4" name="Freeform: Shape 1038">
              <a:extLst>
                <a:ext uri="{FF2B5EF4-FFF2-40B4-BE49-F238E27FC236}">
                  <a16:creationId xmlns:a16="http://schemas.microsoft.com/office/drawing/2014/main" id="{00483254-7B6B-715F-2F9F-38658868F498}"/>
                </a:ext>
              </a:extLst>
            </p:cNvPr>
            <p:cNvSpPr/>
            <p:nvPr/>
          </p:nvSpPr>
          <p:spPr>
            <a:xfrm>
              <a:off x="7253433" y="3154747"/>
              <a:ext cx="85725" cy="57150"/>
            </a:xfrm>
            <a:custGeom>
              <a:avLst/>
              <a:gdLst>
                <a:gd name="connsiteX0" fmla="*/ 85725 w 85725"/>
                <a:gd name="connsiteY0" fmla="*/ 19050 h 57150"/>
                <a:gd name="connsiteX1" fmla="*/ 66675 w 85725"/>
                <a:gd name="connsiteY1" fmla="*/ 0 h 57150"/>
                <a:gd name="connsiteX2" fmla="*/ 19050 w 85725"/>
                <a:gd name="connsiteY2" fmla="*/ 0 h 57150"/>
                <a:gd name="connsiteX3" fmla="*/ 0 w 85725"/>
                <a:gd name="connsiteY3" fmla="*/ 19050 h 57150"/>
                <a:gd name="connsiteX4" fmla="*/ 0 w 85725"/>
                <a:gd name="connsiteY4" fmla="*/ 38100 h 57150"/>
                <a:gd name="connsiteX5" fmla="*/ 19050 w 85725"/>
                <a:gd name="connsiteY5" fmla="*/ 57150 h 57150"/>
                <a:gd name="connsiteX6" fmla="*/ 66675 w 85725"/>
                <a:gd name="connsiteY6" fmla="*/ 57150 h 57150"/>
                <a:gd name="connsiteX7" fmla="*/ 85725 w 85725"/>
                <a:gd name="connsiteY7" fmla="*/ 38100 h 57150"/>
                <a:gd name="connsiteX8" fmla="*/ 85725 w 85725"/>
                <a:gd name="connsiteY8"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5725" y="19050"/>
                  </a:moveTo>
                  <a:cubicBezTo>
                    <a:pt x="85725" y="8572"/>
                    <a:pt x="77153" y="0"/>
                    <a:pt x="66675" y="0"/>
                  </a:cubicBezTo>
                  <a:lnTo>
                    <a:pt x="19050" y="0"/>
                  </a:lnTo>
                  <a:cubicBezTo>
                    <a:pt x="8572" y="0"/>
                    <a:pt x="0" y="8572"/>
                    <a:pt x="0" y="19050"/>
                  </a:cubicBezTo>
                  <a:lnTo>
                    <a:pt x="0" y="38100"/>
                  </a:lnTo>
                  <a:cubicBezTo>
                    <a:pt x="0" y="48578"/>
                    <a:pt x="8572" y="57150"/>
                    <a:pt x="19050" y="57150"/>
                  </a:cubicBezTo>
                  <a:lnTo>
                    <a:pt x="66675" y="57150"/>
                  </a:lnTo>
                  <a:cubicBezTo>
                    <a:pt x="77153" y="57150"/>
                    <a:pt x="85725" y="48578"/>
                    <a:pt x="85725" y="38100"/>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5" name="Freeform: Shape 1039">
              <a:extLst>
                <a:ext uri="{FF2B5EF4-FFF2-40B4-BE49-F238E27FC236}">
                  <a16:creationId xmlns:a16="http://schemas.microsoft.com/office/drawing/2014/main" id="{07413AD4-BA34-6B07-BD99-1B206AF9E49C}"/>
                </a:ext>
              </a:extLst>
            </p:cNvPr>
            <p:cNvSpPr/>
            <p:nvPr/>
          </p:nvSpPr>
          <p:spPr>
            <a:xfrm>
              <a:off x="7243908" y="3097597"/>
              <a:ext cx="85725" cy="57150"/>
            </a:xfrm>
            <a:custGeom>
              <a:avLst/>
              <a:gdLst>
                <a:gd name="connsiteX0" fmla="*/ 85725 w 85725"/>
                <a:gd name="connsiteY0" fmla="*/ 19050 h 57150"/>
                <a:gd name="connsiteX1" fmla="*/ 66675 w 85725"/>
                <a:gd name="connsiteY1" fmla="*/ 0 h 57150"/>
                <a:gd name="connsiteX2" fmla="*/ 19050 w 85725"/>
                <a:gd name="connsiteY2" fmla="*/ 0 h 57150"/>
                <a:gd name="connsiteX3" fmla="*/ 0 w 85725"/>
                <a:gd name="connsiteY3" fmla="*/ 19050 h 57150"/>
                <a:gd name="connsiteX4" fmla="*/ 0 w 85725"/>
                <a:gd name="connsiteY4" fmla="*/ 38100 h 57150"/>
                <a:gd name="connsiteX5" fmla="*/ 19050 w 85725"/>
                <a:gd name="connsiteY5" fmla="*/ 57150 h 57150"/>
                <a:gd name="connsiteX6" fmla="*/ 66675 w 85725"/>
                <a:gd name="connsiteY6" fmla="*/ 57150 h 57150"/>
                <a:gd name="connsiteX7" fmla="*/ 85725 w 85725"/>
                <a:gd name="connsiteY7" fmla="*/ 38100 h 57150"/>
                <a:gd name="connsiteX8" fmla="*/ 85725 w 85725"/>
                <a:gd name="connsiteY8"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5725" y="19050"/>
                  </a:moveTo>
                  <a:cubicBezTo>
                    <a:pt x="85725" y="8572"/>
                    <a:pt x="77153" y="0"/>
                    <a:pt x="66675" y="0"/>
                  </a:cubicBezTo>
                  <a:lnTo>
                    <a:pt x="19050" y="0"/>
                  </a:lnTo>
                  <a:cubicBezTo>
                    <a:pt x="8572" y="0"/>
                    <a:pt x="0" y="8572"/>
                    <a:pt x="0" y="19050"/>
                  </a:cubicBezTo>
                  <a:lnTo>
                    <a:pt x="0" y="38100"/>
                  </a:lnTo>
                  <a:cubicBezTo>
                    <a:pt x="0" y="48578"/>
                    <a:pt x="8572" y="57150"/>
                    <a:pt x="19050" y="57150"/>
                  </a:cubicBezTo>
                  <a:lnTo>
                    <a:pt x="66675" y="57150"/>
                  </a:lnTo>
                  <a:cubicBezTo>
                    <a:pt x="77153" y="57150"/>
                    <a:pt x="85725" y="48578"/>
                    <a:pt x="85725" y="38100"/>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6" name="Freeform: Shape 1040">
              <a:extLst>
                <a:ext uri="{FF2B5EF4-FFF2-40B4-BE49-F238E27FC236}">
                  <a16:creationId xmlns:a16="http://schemas.microsoft.com/office/drawing/2014/main" id="{A03999DB-3F0C-8670-A460-063D7842358B}"/>
                </a:ext>
              </a:extLst>
            </p:cNvPr>
            <p:cNvSpPr/>
            <p:nvPr/>
          </p:nvSpPr>
          <p:spPr>
            <a:xfrm>
              <a:off x="7243908" y="3211897"/>
              <a:ext cx="85725" cy="57150"/>
            </a:xfrm>
            <a:custGeom>
              <a:avLst/>
              <a:gdLst>
                <a:gd name="connsiteX0" fmla="*/ 85725 w 85725"/>
                <a:gd name="connsiteY0" fmla="*/ 19050 h 57150"/>
                <a:gd name="connsiteX1" fmla="*/ 66675 w 85725"/>
                <a:gd name="connsiteY1" fmla="*/ 0 h 57150"/>
                <a:gd name="connsiteX2" fmla="*/ 19050 w 85725"/>
                <a:gd name="connsiteY2" fmla="*/ 0 h 57150"/>
                <a:gd name="connsiteX3" fmla="*/ 0 w 85725"/>
                <a:gd name="connsiteY3" fmla="*/ 19050 h 57150"/>
                <a:gd name="connsiteX4" fmla="*/ 0 w 85725"/>
                <a:gd name="connsiteY4" fmla="*/ 38100 h 57150"/>
                <a:gd name="connsiteX5" fmla="*/ 19050 w 85725"/>
                <a:gd name="connsiteY5" fmla="*/ 57150 h 57150"/>
                <a:gd name="connsiteX6" fmla="*/ 66675 w 85725"/>
                <a:gd name="connsiteY6" fmla="*/ 57150 h 57150"/>
                <a:gd name="connsiteX7" fmla="*/ 85725 w 85725"/>
                <a:gd name="connsiteY7" fmla="*/ 38100 h 57150"/>
                <a:gd name="connsiteX8" fmla="*/ 85725 w 85725"/>
                <a:gd name="connsiteY8"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5725" y="19050"/>
                  </a:moveTo>
                  <a:cubicBezTo>
                    <a:pt x="85725" y="8572"/>
                    <a:pt x="77153" y="0"/>
                    <a:pt x="66675" y="0"/>
                  </a:cubicBezTo>
                  <a:lnTo>
                    <a:pt x="19050" y="0"/>
                  </a:lnTo>
                  <a:cubicBezTo>
                    <a:pt x="8572" y="0"/>
                    <a:pt x="0" y="8572"/>
                    <a:pt x="0" y="19050"/>
                  </a:cubicBezTo>
                  <a:lnTo>
                    <a:pt x="0" y="38100"/>
                  </a:lnTo>
                  <a:cubicBezTo>
                    <a:pt x="0" y="48577"/>
                    <a:pt x="8572" y="57150"/>
                    <a:pt x="19050" y="57150"/>
                  </a:cubicBezTo>
                  <a:lnTo>
                    <a:pt x="66675" y="57150"/>
                  </a:lnTo>
                  <a:cubicBezTo>
                    <a:pt x="77153" y="57150"/>
                    <a:pt x="85725" y="48577"/>
                    <a:pt x="85725" y="38100"/>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7" name="Freeform: Shape 1041">
              <a:extLst>
                <a:ext uri="{FF2B5EF4-FFF2-40B4-BE49-F238E27FC236}">
                  <a16:creationId xmlns:a16="http://schemas.microsoft.com/office/drawing/2014/main" id="{F4EFA759-91FE-4701-62C0-B2F5B4ACF23B}"/>
                </a:ext>
              </a:extLst>
            </p:cNvPr>
            <p:cNvSpPr/>
            <p:nvPr/>
          </p:nvSpPr>
          <p:spPr>
            <a:xfrm>
              <a:off x="7224858" y="3269047"/>
              <a:ext cx="85725" cy="47625"/>
            </a:xfrm>
            <a:custGeom>
              <a:avLst/>
              <a:gdLst>
                <a:gd name="connsiteX0" fmla="*/ 85725 w 85725"/>
                <a:gd name="connsiteY0" fmla="*/ 19050 h 47625"/>
                <a:gd name="connsiteX1" fmla="*/ 66675 w 85725"/>
                <a:gd name="connsiteY1" fmla="*/ 0 h 47625"/>
                <a:gd name="connsiteX2" fmla="*/ 19050 w 85725"/>
                <a:gd name="connsiteY2" fmla="*/ 0 h 47625"/>
                <a:gd name="connsiteX3" fmla="*/ 0 w 85725"/>
                <a:gd name="connsiteY3" fmla="*/ 19050 h 47625"/>
                <a:gd name="connsiteX4" fmla="*/ 0 w 85725"/>
                <a:gd name="connsiteY4" fmla="*/ 28575 h 47625"/>
                <a:gd name="connsiteX5" fmla="*/ 19050 w 85725"/>
                <a:gd name="connsiteY5" fmla="*/ 47625 h 47625"/>
                <a:gd name="connsiteX6" fmla="*/ 66675 w 85725"/>
                <a:gd name="connsiteY6" fmla="*/ 47625 h 47625"/>
                <a:gd name="connsiteX7" fmla="*/ 85725 w 85725"/>
                <a:gd name="connsiteY7" fmla="*/ 28575 h 47625"/>
                <a:gd name="connsiteX8" fmla="*/ 85725 w 85725"/>
                <a:gd name="connsiteY8" fmla="*/ 1905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47625">
                  <a:moveTo>
                    <a:pt x="85725" y="19050"/>
                  </a:moveTo>
                  <a:cubicBezTo>
                    <a:pt x="85725" y="8573"/>
                    <a:pt x="77153" y="0"/>
                    <a:pt x="66675" y="0"/>
                  </a:cubicBezTo>
                  <a:lnTo>
                    <a:pt x="19050" y="0"/>
                  </a:lnTo>
                  <a:cubicBezTo>
                    <a:pt x="8572" y="0"/>
                    <a:pt x="0" y="8573"/>
                    <a:pt x="0" y="19050"/>
                  </a:cubicBezTo>
                  <a:lnTo>
                    <a:pt x="0" y="28575"/>
                  </a:lnTo>
                  <a:cubicBezTo>
                    <a:pt x="0" y="39052"/>
                    <a:pt x="8572" y="47625"/>
                    <a:pt x="19050" y="47625"/>
                  </a:cubicBezTo>
                  <a:lnTo>
                    <a:pt x="66675" y="47625"/>
                  </a:lnTo>
                  <a:cubicBezTo>
                    <a:pt x="77153" y="47625"/>
                    <a:pt x="85725" y="39052"/>
                    <a:pt x="85725" y="28575"/>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8" name="Freeform: Shape 1042">
              <a:extLst>
                <a:ext uri="{FF2B5EF4-FFF2-40B4-BE49-F238E27FC236}">
                  <a16:creationId xmlns:a16="http://schemas.microsoft.com/office/drawing/2014/main" id="{D6FD9BCB-FD25-7D14-04F6-85614D683AE4}"/>
                </a:ext>
              </a:extLst>
            </p:cNvPr>
            <p:cNvSpPr/>
            <p:nvPr/>
          </p:nvSpPr>
          <p:spPr>
            <a:xfrm>
              <a:off x="6967683" y="3097597"/>
              <a:ext cx="95250" cy="209550"/>
            </a:xfrm>
            <a:custGeom>
              <a:avLst/>
              <a:gdLst>
                <a:gd name="connsiteX0" fmla="*/ 0 w 95250"/>
                <a:gd name="connsiteY0" fmla="*/ 0 h 209550"/>
                <a:gd name="connsiteX1" fmla="*/ 95250 w 95250"/>
                <a:gd name="connsiteY1" fmla="*/ 0 h 209550"/>
                <a:gd name="connsiteX2" fmla="*/ 95250 w 95250"/>
                <a:gd name="connsiteY2" fmla="*/ 209550 h 209550"/>
                <a:gd name="connsiteX3" fmla="*/ 0 w 9525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95250" h="209550">
                  <a:moveTo>
                    <a:pt x="0" y="0"/>
                  </a:moveTo>
                  <a:lnTo>
                    <a:pt x="95250" y="0"/>
                  </a:lnTo>
                  <a:lnTo>
                    <a:pt x="95250" y="209550"/>
                  </a:lnTo>
                  <a:lnTo>
                    <a:pt x="0" y="209550"/>
                  </a:lnTo>
                  <a:close/>
                </a:path>
              </a:pathLst>
            </a:custGeom>
            <a:noFill/>
            <a:ln w="19050" cap="flat">
              <a:solidFill>
                <a:srgbClr val="EF1A25"/>
              </a:solidFill>
              <a:prstDash val="solid"/>
              <a:miter/>
            </a:ln>
          </p:spPr>
          <p:txBody>
            <a:bodyPr rtlCol="0" anchor="ctr"/>
            <a:lstStyle/>
            <a:p>
              <a:pPr defTabSz="914400"/>
              <a:endParaRPr lang="fr-FR" sz="1800" kern="0">
                <a:solidFill>
                  <a:prstClr val="black"/>
                </a:solidFill>
                <a:latin typeface="Segoe UI Semilight"/>
              </a:endParaRPr>
            </a:p>
          </p:txBody>
        </p:sp>
        <p:sp>
          <p:nvSpPr>
            <p:cNvPr id="39" name="Freeform: Shape 1043">
              <a:extLst>
                <a:ext uri="{FF2B5EF4-FFF2-40B4-BE49-F238E27FC236}">
                  <a16:creationId xmlns:a16="http://schemas.microsoft.com/office/drawing/2014/main" id="{470F9CE8-D91E-7A1D-7E07-7DE79B3E0C30}"/>
                </a:ext>
              </a:extLst>
            </p:cNvPr>
            <p:cNvSpPr/>
            <p:nvPr/>
          </p:nvSpPr>
          <p:spPr>
            <a:xfrm>
              <a:off x="7072458" y="2954477"/>
              <a:ext cx="152400" cy="276469"/>
            </a:xfrm>
            <a:custGeom>
              <a:avLst/>
              <a:gdLst>
                <a:gd name="connsiteX0" fmla="*/ 68580 w 152400"/>
                <a:gd name="connsiteY0" fmla="*/ 276470 h 276469"/>
                <a:gd name="connsiteX1" fmla="*/ 142875 w 152400"/>
                <a:gd name="connsiteY1" fmla="*/ 171695 h 276469"/>
                <a:gd name="connsiteX2" fmla="*/ 142875 w 152400"/>
                <a:gd name="connsiteY2" fmla="*/ 124070 h 276469"/>
                <a:gd name="connsiteX3" fmla="*/ 152400 w 152400"/>
                <a:gd name="connsiteY3" fmla="*/ 70730 h 276469"/>
                <a:gd name="connsiteX4" fmla="*/ 133350 w 152400"/>
                <a:gd name="connsiteY4" fmla="*/ 10722 h 276469"/>
                <a:gd name="connsiteX5" fmla="*/ 95250 w 152400"/>
                <a:gd name="connsiteY5" fmla="*/ 15485 h 276469"/>
                <a:gd name="connsiteX6" fmla="*/ 95250 w 152400"/>
                <a:gd name="connsiteY6" fmla="*/ 28820 h 276469"/>
                <a:gd name="connsiteX7" fmla="*/ 56197 w 152400"/>
                <a:gd name="connsiteY7" fmla="*/ 120260 h 276469"/>
                <a:gd name="connsiteX8" fmla="*/ 19050 w 152400"/>
                <a:gd name="connsiteY8" fmla="*/ 162170 h 276469"/>
                <a:gd name="connsiteX9" fmla="*/ 0 w 152400"/>
                <a:gd name="connsiteY9" fmla="*/ 162170 h 27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276469">
                  <a:moveTo>
                    <a:pt x="68580" y="276470"/>
                  </a:moveTo>
                  <a:cubicBezTo>
                    <a:pt x="113347" y="259325"/>
                    <a:pt x="141922" y="217415"/>
                    <a:pt x="142875" y="171695"/>
                  </a:cubicBezTo>
                  <a:cubicBezTo>
                    <a:pt x="142875" y="171695"/>
                    <a:pt x="142875" y="129785"/>
                    <a:pt x="142875" y="124070"/>
                  </a:cubicBezTo>
                  <a:cubicBezTo>
                    <a:pt x="142875" y="117402"/>
                    <a:pt x="152400" y="102162"/>
                    <a:pt x="152400" y="70730"/>
                  </a:cubicBezTo>
                  <a:cubicBezTo>
                    <a:pt x="152400" y="39297"/>
                    <a:pt x="146685" y="27867"/>
                    <a:pt x="133350" y="10722"/>
                  </a:cubicBezTo>
                  <a:cubicBezTo>
                    <a:pt x="120015" y="-6423"/>
                    <a:pt x="95250" y="-1660"/>
                    <a:pt x="95250" y="15485"/>
                  </a:cubicBezTo>
                  <a:lnTo>
                    <a:pt x="95250" y="28820"/>
                  </a:lnTo>
                  <a:cubicBezTo>
                    <a:pt x="95250" y="66920"/>
                    <a:pt x="80963" y="91685"/>
                    <a:pt x="56197" y="120260"/>
                  </a:cubicBezTo>
                  <a:lnTo>
                    <a:pt x="19050" y="162170"/>
                  </a:lnTo>
                  <a:lnTo>
                    <a:pt x="0" y="162170"/>
                  </a:lnTo>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40" name="Freeform: Shape 1044">
              <a:extLst>
                <a:ext uri="{FF2B5EF4-FFF2-40B4-BE49-F238E27FC236}">
                  <a16:creationId xmlns:a16="http://schemas.microsoft.com/office/drawing/2014/main" id="{7A913B42-CD0C-76C7-72BA-C46D017503A3}"/>
                </a:ext>
              </a:extLst>
            </p:cNvPr>
            <p:cNvSpPr/>
            <p:nvPr/>
          </p:nvSpPr>
          <p:spPr>
            <a:xfrm>
              <a:off x="7015308" y="3126172"/>
              <a:ext cx="9525" cy="38100"/>
            </a:xfrm>
            <a:custGeom>
              <a:avLst/>
              <a:gdLst>
                <a:gd name="connsiteX0" fmla="*/ 0 w 9525"/>
                <a:gd name="connsiteY0" fmla="*/ 0 h 38100"/>
                <a:gd name="connsiteX1" fmla="*/ 0 w 9525"/>
                <a:gd name="connsiteY1" fmla="*/ 38100 h 38100"/>
              </a:gdLst>
              <a:ahLst/>
              <a:cxnLst>
                <a:cxn ang="0">
                  <a:pos x="connsiteX0" y="connsiteY0"/>
                </a:cxn>
                <a:cxn ang="0">
                  <a:pos x="connsiteX1" y="connsiteY1"/>
                </a:cxn>
              </a:cxnLst>
              <a:rect l="l" t="t" r="r" b="b"/>
              <a:pathLst>
                <a:path w="9525" h="38100">
                  <a:moveTo>
                    <a:pt x="0" y="0"/>
                  </a:moveTo>
                  <a:lnTo>
                    <a:pt x="0" y="38100"/>
                  </a:lnTo>
                </a:path>
              </a:pathLst>
            </a:custGeom>
            <a:ln w="19050" cap="flat">
              <a:solidFill>
                <a:srgbClr val="EF1A25"/>
              </a:solidFill>
              <a:prstDash val="solid"/>
              <a:miter/>
            </a:ln>
          </p:spPr>
          <p:txBody>
            <a:bodyPr rtlCol="0" anchor="ctr"/>
            <a:lstStyle/>
            <a:p>
              <a:pPr defTabSz="914400"/>
              <a:endParaRPr lang="fr-FR" sz="1800" kern="0">
                <a:solidFill>
                  <a:prstClr val="black"/>
                </a:solidFill>
                <a:latin typeface="Segoe UI Semilight"/>
              </a:endParaRPr>
            </a:p>
          </p:txBody>
        </p:sp>
      </p:grpSp>
      <p:pic>
        <p:nvPicPr>
          <p:cNvPr id="4" name="Image 3">
            <a:extLst>
              <a:ext uri="{FF2B5EF4-FFF2-40B4-BE49-F238E27FC236}">
                <a16:creationId xmlns:a16="http://schemas.microsoft.com/office/drawing/2014/main" id="{586CF700-D00E-ECCC-DDBC-259A9E79EC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custDataLst>
      <p:custData r:id="rId1"/>
      <p:custData r:id="rId2"/>
    </p:custDataLst>
    <p:extLst>
      <p:ext uri="{BB962C8B-B14F-4D97-AF65-F5344CB8AC3E}">
        <p14:creationId xmlns:p14="http://schemas.microsoft.com/office/powerpoint/2010/main" val="155655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C8ED0D8-C61E-B30B-2F35-2D105E618844}"/>
              </a:ext>
            </a:extLst>
          </p:cNvPr>
          <p:cNvSpPr>
            <a:spLocks noGrp="1"/>
          </p:cNvSpPr>
          <p:nvPr>
            <p:ph type="sldNum" sz="quarter" idx="11"/>
          </p:nvPr>
        </p:nvSpPr>
        <p:spPr/>
        <p:txBody>
          <a:bodyPr/>
          <a:lstStyle/>
          <a:p>
            <a:fld id="{4BF46CD0-FBDC-4232-8F32-5100991AA633}" type="slidenum">
              <a:rPr lang="en-US" smtClean="0"/>
              <a:t>3</a:t>
            </a:fld>
            <a:endParaRPr lang="en-US"/>
          </a:p>
        </p:txBody>
      </p:sp>
      <p:sp>
        <p:nvSpPr>
          <p:cNvPr id="3" name="Titre 2">
            <a:extLst>
              <a:ext uri="{FF2B5EF4-FFF2-40B4-BE49-F238E27FC236}">
                <a16:creationId xmlns:a16="http://schemas.microsoft.com/office/drawing/2014/main" id="{2C9B5CC2-A62D-1BEE-25CA-8369A8DE6740}"/>
              </a:ext>
            </a:extLst>
          </p:cNvPr>
          <p:cNvSpPr>
            <a:spLocks noGrp="1"/>
          </p:cNvSpPr>
          <p:nvPr>
            <p:ph type="title"/>
          </p:nvPr>
        </p:nvSpPr>
        <p:spPr/>
        <p:txBody>
          <a:bodyPr/>
          <a:lstStyle/>
          <a:p>
            <a:r>
              <a:rPr lang="en-US"/>
              <a:t>Company description</a:t>
            </a:r>
            <a:endParaRPr lang="fr-FR"/>
          </a:p>
        </p:txBody>
      </p:sp>
      <p:sp>
        <p:nvSpPr>
          <p:cNvPr id="4" name="Espace réservé du texte 3">
            <a:extLst>
              <a:ext uri="{FF2B5EF4-FFF2-40B4-BE49-F238E27FC236}">
                <a16:creationId xmlns:a16="http://schemas.microsoft.com/office/drawing/2014/main" id="{394799B9-49CD-E58C-B7EE-DA7BFA473A6B}"/>
              </a:ext>
            </a:extLst>
          </p:cNvPr>
          <p:cNvSpPr>
            <a:spLocks noGrp="1"/>
          </p:cNvSpPr>
          <p:nvPr>
            <p:ph type="body" sz="quarter" idx="41"/>
          </p:nvPr>
        </p:nvSpPr>
        <p:spPr>
          <a:xfrm>
            <a:off x="7336004" y="5698181"/>
            <a:ext cx="4279173" cy="477077"/>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lumMod val="100000"/>
                  </a:schemeClr>
                </a:solidFill>
                <a:prstDash val="solid"/>
                <a:round/>
                <a:headEnd type="none" w="med" len="med"/>
                <a:tailEnd type="none" w="med" len="med"/>
              </a14:hiddenLine>
            </a:ext>
          </a:extLst>
        </p:spPr>
        <p:txBody>
          <a:bodyPr/>
          <a:lstStyle/>
          <a:p>
            <a:pPr marL="0" indent="0">
              <a:buNone/>
            </a:pPr>
            <a:endParaRPr lang="fr-FR">
              <a:solidFill>
                <a:schemeClr val="tx1">
                  <a:lumMod val="50000"/>
                  <a:lumOff val="50000"/>
                </a:schemeClr>
              </a:solidFill>
            </a:endParaRPr>
          </a:p>
        </p:txBody>
      </p:sp>
      <p:sp>
        <p:nvSpPr>
          <p:cNvPr id="5" name="Espace réservé du texte 7">
            <a:extLst>
              <a:ext uri="{FF2B5EF4-FFF2-40B4-BE49-F238E27FC236}">
                <a16:creationId xmlns:a16="http://schemas.microsoft.com/office/drawing/2014/main" id="{D5CADB76-BAAE-692D-5B93-AD43692AA50B}"/>
              </a:ext>
            </a:extLst>
          </p:cNvPr>
          <p:cNvSpPr txBox="1">
            <a:spLocks/>
          </p:cNvSpPr>
          <p:nvPr/>
        </p:nvSpPr>
        <p:spPr>
          <a:xfrm>
            <a:off x="304647" y="1777540"/>
            <a:ext cx="11714709" cy="2669769"/>
          </a:xfrm>
          <a:prstGeom prst="rect">
            <a:avLst/>
          </a:prstGeom>
          <a:ln w="9525" cap="flat" cmpd="sng" algn="ctr">
            <a:solidFill>
              <a:schemeClr val="accent1"/>
            </a:solidFill>
            <a:prstDash val="solid"/>
            <a:round/>
            <a:headEnd type="none" w="med" len="med"/>
            <a:tailEnd type="none" w="med" len="med"/>
          </a:ln>
        </p:spPr>
        <p:txBody>
          <a:bodyPr>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rgbClr val="1A3156"/>
                </a:solidFill>
                <a:latin typeface="Segoe UI Semilight" panose="020B0402040204020203" pitchFamily="34" charset="0"/>
                <a:cs typeface="+mn-cs"/>
              </a:rPr>
              <a:t>Present here your company in a few words, give us some figures and precise the international presence </a:t>
            </a:r>
          </a:p>
        </p:txBody>
      </p:sp>
      <p:sp>
        <p:nvSpPr>
          <p:cNvPr id="6" name="Rectangle : coins arrondis 5">
            <a:extLst>
              <a:ext uri="{FF2B5EF4-FFF2-40B4-BE49-F238E27FC236}">
                <a16:creationId xmlns:a16="http://schemas.microsoft.com/office/drawing/2014/main" id="{1C9DEDBC-B36D-B686-9833-49AA12400AAA}"/>
              </a:ext>
            </a:extLst>
          </p:cNvPr>
          <p:cNvSpPr>
            <a:spLocks/>
          </p:cNvSpPr>
          <p:nvPr/>
        </p:nvSpPr>
        <p:spPr>
          <a:xfrm>
            <a:off x="283023" y="1202194"/>
            <a:ext cx="5812977"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Your company description</a:t>
            </a:r>
          </a:p>
        </p:txBody>
      </p:sp>
      <p:sp>
        <p:nvSpPr>
          <p:cNvPr id="9" name="Ellipse 8">
            <a:extLst>
              <a:ext uri="{FF2B5EF4-FFF2-40B4-BE49-F238E27FC236}">
                <a16:creationId xmlns:a16="http://schemas.microsoft.com/office/drawing/2014/main" id="{5280AF9B-97CE-C3C4-3E3D-710F64E76791}"/>
              </a:ext>
            </a:extLst>
          </p:cNvPr>
          <p:cNvSpPr/>
          <p:nvPr/>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noir, obscurité&#10;&#10;Description générée automatiquement">
            <a:extLst>
              <a:ext uri="{FF2B5EF4-FFF2-40B4-BE49-F238E27FC236}">
                <a16:creationId xmlns:a16="http://schemas.microsoft.com/office/drawing/2014/main" id="{8ADB948D-182A-3424-2745-07DCB2769F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15177" y="5830062"/>
            <a:ext cx="213317" cy="213317"/>
          </a:xfrm>
          <a:prstGeom prst="rect">
            <a:avLst/>
          </a:prstGeom>
        </p:spPr>
      </p:pic>
      <p:sp>
        <p:nvSpPr>
          <p:cNvPr id="13" name="Espace réservé du texte 23">
            <a:extLst>
              <a:ext uri="{FF2B5EF4-FFF2-40B4-BE49-F238E27FC236}">
                <a16:creationId xmlns:a16="http://schemas.microsoft.com/office/drawing/2014/main" id="{AF72D157-E3B6-4071-FD5D-F3A6AD417091}"/>
              </a:ext>
            </a:extLst>
          </p:cNvPr>
          <p:cNvSpPr>
            <a:spLocks noGrp="1"/>
          </p:cNvSpPr>
          <p:nvPr>
            <p:ph type="body" sz="quarter" idx="42" hasCustomPrompt="1"/>
          </p:nvPr>
        </p:nvSpPr>
        <p:spPr>
          <a:xfrm>
            <a:off x="1719682" y="5417447"/>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14" name="Espace réservé du texte 23">
            <a:extLst>
              <a:ext uri="{FF2B5EF4-FFF2-40B4-BE49-F238E27FC236}">
                <a16:creationId xmlns:a16="http://schemas.microsoft.com/office/drawing/2014/main" id="{A523B8F3-FCF1-EF63-1F5C-DD0656C87B59}"/>
              </a:ext>
            </a:extLst>
          </p:cNvPr>
          <p:cNvSpPr>
            <a:spLocks noGrp="1"/>
          </p:cNvSpPr>
          <p:nvPr>
            <p:ph type="body" sz="quarter" idx="43" hasCustomPrompt="1"/>
          </p:nvPr>
        </p:nvSpPr>
        <p:spPr>
          <a:xfrm>
            <a:off x="1610947" y="5670713"/>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lang="en-US" i="1">
                <a:solidFill>
                  <a:prstClr val="white">
                    <a:lumMod val="50000"/>
                  </a:prstClr>
                </a:solidFill>
              </a:rPr>
              <a:t>xxx</a:t>
            </a: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15" name="Espace réservé du texte 23">
            <a:extLst>
              <a:ext uri="{FF2B5EF4-FFF2-40B4-BE49-F238E27FC236}">
                <a16:creationId xmlns:a16="http://schemas.microsoft.com/office/drawing/2014/main" id="{12B6990D-670A-05A3-634A-FB8C590FCE6D}"/>
              </a:ext>
            </a:extLst>
          </p:cNvPr>
          <p:cNvSpPr>
            <a:spLocks noGrp="1"/>
          </p:cNvSpPr>
          <p:nvPr>
            <p:ph type="body" sz="quarter" idx="44" hasCustomPrompt="1"/>
          </p:nvPr>
        </p:nvSpPr>
        <p:spPr>
          <a:xfrm>
            <a:off x="1392824" y="5923979"/>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Tree>
    <p:extLst>
      <p:ext uri="{BB962C8B-B14F-4D97-AF65-F5344CB8AC3E}">
        <p14:creationId xmlns:p14="http://schemas.microsoft.com/office/powerpoint/2010/main" val="171469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7EAADAC-DF54-0103-96CC-BE2A1A54A2C2}"/>
              </a:ext>
            </a:extLst>
          </p:cNvPr>
          <p:cNvSpPr>
            <a:spLocks noGrp="1"/>
          </p:cNvSpPr>
          <p:nvPr>
            <p:ph type="title"/>
          </p:nvPr>
        </p:nvSpPr>
        <p:spPr/>
        <p:txBody>
          <a:bodyPr/>
          <a:lstStyle/>
          <a:p>
            <a:r>
              <a:rPr lang="en-US"/>
              <a:t>Project overview</a:t>
            </a:r>
          </a:p>
        </p:txBody>
      </p:sp>
      <p:sp>
        <p:nvSpPr>
          <p:cNvPr id="3" name="Espace réservé du numéro de diapositive 2">
            <a:extLst>
              <a:ext uri="{FF2B5EF4-FFF2-40B4-BE49-F238E27FC236}">
                <a16:creationId xmlns:a16="http://schemas.microsoft.com/office/drawing/2014/main" id="{36C4D133-3F06-BB7F-9F76-05C1A662CFB8}"/>
              </a:ext>
            </a:extLst>
          </p:cNvPr>
          <p:cNvSpPr>
            <a:spLocks noGrp="1"/>
          </p:cNvSpPr>
          <p:nvPr>
            <p:ph type="sldNum" sz="quarter" idx="16"/>
          </p:nvPr>
        </p:nvSpPr>
        <p:spPr/>
        <p:txBody>
          <a:bodyPr/>
          <a:lstStyle/>
          <a:p>
            <a:fld id="{4BF46CD0-FBDC-4232-8F32-5100991AA633}" type="slidenum">
              <a:rPr lang="en-US" smtClean="0"/>
              <a:pPr/>
              <a:t>4</a:t>
            </a:fld>
            <a:endParaRPr lang="en-US"/>
          </a:p>
        </p:txBody>
      </p:sp>
      <p:sp>
        <p:nvSpPr>
          <p:cNvPr id="8" name="Espace réservé du texte 7">
            <a:extLst>
              <a:ext uri="{FF2B5EF4-FFF2-40B4-BE49-F238E27FC236}">
                <a16:creationId xmlns:a16="http://schemas.microsoft.com/office/drawing/2014/main" id="{AA8889EE-32E8-27F0-AB4D-33E6EA9BCE2A}"/>
              </a:ext>
            </a:extLst>
          </p:cNvPr>
          <p:cNvSpPr>
            <a:spLocks noGrp="1"/>
          </p:cNvSpPr>
          <p:nvPr>
            <p:ph type="body" sz="quarter" idx="20"/>
          </p:nvPr>
        </p:nvSpPr>
        <p:spPr>
          <a:xfrm>
            <a:off x="350153" y="1890756"/>
            <a:ext cx="5745846" cy="2373222"/>
          </a:xfrm>
          <a:ln w="9525" cap="flat" cmpd="sng" algn="ctr">
            <a:solidFill>
              <a:srgbClr val="1A3156"/>
            </a:solidFill>
            <a:prstDash val="solid"/>
            <a:round/>
            <a:headEnd type="none" w="med" len="med"/>
            <a:tailEnd type="none" w="med" len="med"/>
          </a:ln>
        </p:spPr>
        <p:txBody>
          <a:bodyPr>
            <a:normAutofit/>
          </a:bodyPr>
          <a:lstStyle/>
          <a:p>
            <a:r>
              <a:rPr lang="en-US" sz="1200">
                <a:solidFill>
                  <a:schemeClr val="accent1">
                    <a:lumMod val="100000"/>
                  </a:schemeClr>
                </a:solidFill>
                <a:latin typeface="Segoe UI Semilight" panose="020B0402040204020203" pitchFamily="34" charset="0"/>
                <a:cs typeface="+mn-cs"/>
              </a:rPr>
              <a:t>Describe your project in a few words</a:t>
            </a:r>
          </a:p>
        </p:txBody>
      </p:sp>
      <p:sp>
        <p:nvSpPr>
          <p:cNvPr id="9" name="Rectangle : coins arrondis 8">
            <a:extLst>
              <a:ext uri="{FF2B5EF4-FFF2-40B4-BE49-F238E27FC236}">
                <a16:creationId xmlns:a16="http://schemas.microsoft.com/office/drawing/2014/main" id="{A6A23619-565B-39AE-07D2-DEF34E10E3AE}"/>
              </a:ext>
            </a:extLst>
          </p:cNvPr>
          <p:cNvSpPr>
            <a:spLocks/>
          </p:cNvSpPr>
          <p:nvPr/>
        </p:nvSpPr>
        <p:spPr>
          <a:xfrm>
            <a:off x="283023" y="1408249"/>
            <a:ext cx="11736334"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Project description</a:t>
            </a:r>
          </a:p>
        </p:txBody>
      </p:sp>
      <p:sp>
        <p:nvSpPr>
          <p:cNvPr id="10" name="Espace réservé du texte 7">
            <a:extLst>
              <a:ext uri="{FF2B5EF4-FFF2-40B4-BE49-F238E27FC236}">
                <a16:creationId xmlns:a16="http://schemas.microsoft.com/office/drawing/2014/main" id="{68D85142-6DDA-5E9A-1D35-61C39A0CE8F8}"/>
              </a:ext>
            </a:extLst>
          </p:cNvPr>
          <p:cNvSpPr txBox="1">
            <a:spLocks/>
          </p:cNvSpPr>
          <p:nvPr/>
        </p:nvSpPr>
        <p:spPr>
          <a:xfrm>
            <a:off x="6273511" y="1890756"/>
            <a:ext cx="5745846" cy="2373222"/>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Illustration : please include photos drawings…</a:t>
            </a:r>
          </a:p>
        </p:txBody>
      </p:sp>
      <p:sp>
        <p:nvSpPr>
          <p:cNvPr id="11" name="Rectangle : coins arrondis 10">
            <a:extLst>
              <a:ext uri="{FF2B5EF4-FFF2-40B4-BE49-F238E27FC236}">
                <a16:creationId xmlns:a16="http://schemas.microsoft.com/office/drawing/2014/main" id="{15A93868-915A-A438-D91D-F5C559AB87C2}"/>
              </a:ext>
            </a:extLst>
          </p:cNvPr>
          <p:cNvSpPr>
            <a:spLocks/>
          </p:cNvSpPr>
          <p:nvPr/>
        </p:nvSpPr>
        <p:spPr>
          <a:xfrm>
            <a:off x="283023" y="4431033"/>
            <a:ext cx="5812976"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Problematic tackled thanks to this innovation</a:t>
            </a:r>
          </a:p>
        </p:txBody>
      </p:sp>
      <p:sp>
        <p:nvSpPr>
          <p:cNvPr id="12" name="Espace réservé du texte 7">
            <a:extLst>
              <a:ext uri="{FF2B5EF4-FFF2-40B4-BE49-F238E27FC236}">
                <a16:creationId xmlns:a16="http://schemas.microsoft.com/office/drawing/2014/main" id="{90A18227-C462-8498-C57C-1F77E3718DFD}"/>
              </a:ext>
            </a:extLst>
          </p:cNvPr>
          <p:cNvSpPr txBox="1">
            <a:spLocks/>
          </p:cNvSpPr>
          <p:nvPr/>
        </p:nvSpPr>
        <p:spPr>
          <a:xfrm>
            <a:off x="350153" y="4904278"/>
            <a:ext cx="5745846" cy="1341777"/>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What is the problem that led you to create this project? </a:t>
            </a:r>
          </a:p>
        </p:txBody>
      </p:sp>
      <p:sp>
        <p:nvSpPr>
          <p:cNvPr id="14" name="Rectangle : coins arrondis 13">
            <a:extLst>
              <a:ext uri="{FF2B5EF4-FFF2-40B4-BE49-F238E27FC236}">
                <a16:creationId xmlns:a16="http://schemas.microsoft.com/office/drawing/2014/main" id="{6A4DB7D9-88CF-10A5-1D41-6E62DA46D2F3}"/>
              </a:ext>
            </a:extLst>
          </p:cNvPr>
          <p:cNvSpPr>
            <a:spLocks/>
          </p:cNvSpPr>
          <p:nvPr/>
        </p:nvSpPr>
        <p:spPr>
          <a:xfrm>
            <a:off x="6273512" y="4431032"/>
            <a:ext cx="574584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Innovation degree</a:t>
            </a:r>
          </a:p>
        </p:txBody>
      </p:sp>
      <p:sp>
        <p:nvSpPr>
          <p:cNvPr id="15" name="Espace réservé du texte 7">
            <a:extLst>
              <a:ext uri="{FF2B5EF4-FFF2-40B4-BE49-F238E27FC236}">
                <a16:creationId xmlns:a16="http://schemas.microsoft.com/office/drawing/2014/main" id="{7D4C5C0B-B8D9-AA62-B15A-A558795AEA3F}"/>
              </a:ext>
            </a:extLst>
          </p:cNvPr>
          <p:cNvSpPr txBox="1">
            <a:spLocks/>
          </p:cNvSpPr>
          <p:nvPr/>
        </p:nvSpPr>
        <p:spPr>
          <a:xfrm>
            <a:off x="6273511" y="4904278"/>
            <a:ext cx="5745846" cy="1341777"/>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According to you, why this is innovative? </a:t>
            </a:r>
          </a:p>
        </p:txBody>
      </p:sp>
      <p:pic>
        <p:nvPicPr>
          <p:cNvPr id="2" name="Image 1">
            <a:extLst>
              <a:ext uri="{FF2B5EF4-FFF2-40B4-BE49-F238E27FC236}">
                <a16:creationId xmlns:a16="http://schemas.microsoft.com/office/drawing/2014/main" id="{446C9F43-3231-C8A0-2B75-F028A9DCD9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349021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7EAADAC-DF54-0103-96CC-BE2A1A54A2C2}"/>
              </a:ext>
            </a:extLst>
          </p:cNvPr>
          <p:cNvSpPr>
            <a:spLocks noGrp="1"/>
          </p:cNvSpPr>
          <p:nvPr>
            <p:ph type="title"/>
          </p:nvPr>
        </p:nvSpPr>
        <p:spPr/>
        <p:txBody>
          <a:bodyPr/>
          <a:lstStyle/>
          <a:p>
            <a:r>
              <a:rPr lang="en-US"/>
              <a:t>Project DESCRIPTION</a:t>
            </a:r>
          </a:p>
        </p:txBody>
      </p:sp>
      <p:sp>
        <p:nvSpPr>
          <p:cNvPr id="3" name="Espace réservé du numéro de diapositive 2">
            <a:extLst>
              <a:ext uri="{FF2B5EF4-FFF2-40B4-BE49-F238E27FC236}">
                <a16:creationId xmlns:a16="http://schemas.microsoft.com/office/drawing/2014/main" id="{36C4D133-3F06-BB7F-9F76-05C1A662CFB8}"/>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
        <p:nvSpPr>
          <p:cNvPr id="5" name="Espace réservé du texte 7">
            <a:extLst>
              <a:ext uri="{FF2B5EF4-FFF2-40B4-BE49-F238E27FC236}">
                <a16:creationId xmlns:a16="http://schemas.microsoft.com/office/drawing/2014/main" id="{297AC15B-B1D8-3CEE-203B-F6977056D294}"/>
              </a:ext>
            </a:extLst>
          </p:cNvPr>
          <p:cNvSpPr txBox="1">
            <a:spLocks/>
          </p:cNvSpPr>
          <p:nvPr/>
        </p:nvSpPr>
        <p:spPr>
          <a:xfrm>
            <a:off x="403090" y="1197627"/>
            <a:ext cx="11616267" cy="3780773"/>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Please provide here a detailed and technical description of your project</a:t>
            </a:r>
          </a:p>
        </p:txBody>
      </p:sp>
      <p:sp>
        <p:nvSpPr>
          <p:cNvPr id="14" name="Rectangle : coins arrondis 13">
            <a:extLst>
              <a:ext uri="{FF2B5EF4-FFF2-40B4-BE49-F238E27FC236}">
                <a16:creationId xmlns:a16="http://schemas.microsoft.com/office/drawing/2014/main" id="{5B241751-D43D-7355-E708-C60F5F54BDF3}"/>
              </a:ext>
            </a:extLst>
          </p:cNvPr>
          <p:cNvSpPr/>
          <p:nvPr/>
        </p:nvSpPr>
        <p:spPr>
          <a:xfrm>
            <a:off x="403090" y="5121394"/>
            <a:ext cx="3231790" cy="1160587"/>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Prerequisites</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15" name="Espace réservé du texte 7">
            <a:extLst>
              <a:ext uri="{FF2B5EF4-FFF2-40B4-BE49-F238E27FC236}">
                <a16:creationId xmlns:a16="http://schemas.microsoft.com/office/drawing/2014/main" id="{B54A76D4-20D9-883F-C352-7E4AF443E8B7}"/>
              </a:ext>
            </a:extLst>
          </p:cNvPr>
          <p:cNvSpPr txBox="1">
            <a:spLocks/>
          </p:cNvSpPr>
          <p:nvPr/>
        </p:nvSpPr>
        <p:spPr>
          <a:xfrm>
            <a:off x="3695700" y="5121394"/>
            <a:ext cx="8323656" cy="1160587"/>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Describe here the elements needed to implement the project</a:t>
            </a:r>
          </a:p>
        </p:txBody>
      </p:sp>
      <p:pic>
        <p:nvPicPr>
          <p:cNvPr id="16" name="Image 15">
            <a:extLst>
              <a:ext uri="{FF2B5EF4-FFF2-40B4-BE49-F238E27FC236}">
                <a16:creationId xmlns:a16="http://schemas.microsoft.com/office/drawing/2014/main" id="{CB64807D-47F9-60FE-DCB7-9BA13110F4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307324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9066CA-F348-63BB-706D-BA69D84C974F}"/>
              </a:ext>
            </a:extLst>
          </p:cNvPr>
          <p:cNvSpPr>
            <a:spLocks noGrp="1"/>
          </p:cNvSpPr>
          <p:nvPr>
            <p:ph type="title"/>
          </p:nvPr>
        </p:nvSpPr>
        <p:spPr/>
        <p:txBody>
          <a:bodyPr/>
          <a:lstStyle/>
          <a:p>
            <a:r>
              <a:rPr lang="en-US" err="1"/>
              <a:t>ValuE</a:t>
            </a:r>
            <a:r>
              <a:rPr lang="en-US"/>
              <a:t> proposition</a:t>
            </a:r>
          </a:p>
        </p:txBody>
      </p:sp>
      <p:sp>
        <p:nvSpPr>
          <p:cNvPr id="3" name="Espace réservé du numéro de diapositive 2">
            <a:extLst>
              <a:ext uri="{FF2B5EF4-FFF2-40B4-BE49-F238E27FC236}">
                <a16:creationId xmlns:a16="http://schemas.microsoft.com/office/drawing/2014/main" id="{63C2EB22-BB7F-C6DF-92C8-BCF1FF064518}"/>
              </a:ext>
            </a:extLst>
          </p:cNvPr>
          <p:cNvSpPr>
            <a:spLocks noGrp="1"/>
          </p:cNvSpPr>
          <p:nvPr>
            <p:ph type="sldNum" sz="quarter" idx="16"/>
          </p:nvPr>
        </p:nvSpPr>
        <p:spPr/>
        <p:txBody>
          <a:bodyPr/>
          <a:lstStyle/>
          <a:p>
            <a:fld id="{4BF46CD0-FBDC-4232-8F32-5100991AA633}" type="slidenum">
              <a:rPr lang="en-US" smtClean="0"/>
              <a:pPr/>
              <a:t>6</a:t>
            </a:fld>
            <a:endParaRPr lang="en-US"/>
          </a:p>
        </p:txBody>
      </p:sp>
      <p:sp>
        <p:nvSpPr>
          <p:cNvPr id="7" name="Espace réservé du texte 7">
            <a:extLst>
              <a:ext uri="{FF2B5EF4-FFF2-40B4-BE49-F238E27FC236}">
                <a16:creationId xmlns:a16="http://schemas.microsoft.com/office/drawing/2014/main" id="{1B2CD8D0-58AF-75A0-0FE6-89F51E67492E}"/>
              </a:ext>
            </a:extLst>
          </p:cNvPr>
          <p:cNvSpPr txBox="1">
            <a:spLocks/>
          </p:cNvSpPr>
          <p:nvPr/>
        </p:nvSpPr>
        <p:spPr>
          <a:xfrm>
            <a:off x="6356350" y="1735915"/>
            <a:ext cx="5726507" cy="4531536"/>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What will be the added value for the user of the solution. Ergonomics, safety, service level, performance…?</a:t>
            </a:r>
          </a:p>
        </p:txBody>
      </p:sp>
      <p:sp>
        <p:nvSpPr>
          <p:cNvPr id="8" name="Rectangle : coins arrondis 7">
            <a:extLst>
              <a:ext uri="{FF2B5EF4-FFF2-40B4-BE49-F238E27FC236}">
                <a16:creationId xmlns:a16="http://schemas.microsoft.com/office/drawing/2014/main" id="{2C234B8E-2C70-DE5F-8E8F-707DBA5BB147}"/>
              </a:ext>
            </a:extLst>
          </p:cNvPr>
          <p:cNvSpPr/>
          <p:nvPr/>
        </p:nvSpPr>
        <p:spPr>
          <a:xfrm>
            <a:off x="635635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Added value</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10" name="Rectangle : coins arrondis 9">
            <a:extLst>
              <a:ext uri="{FF2B5EF4-FFF2-40B4-BE49-F238E27FC236}">
                <a16:creationId xmlns:a16="http://schemas.microsoft.com/office/drawing/2014/main" id="{6B87CF32-6A28-9D4E-9D1D-B2D5DC39E9E7}"/>
              </a:ext>
            </a:extLst>
          </p:cNvPr>
          <p:cNvSpPr/>
          <p:nvPr/>
        </p:nvSpPr>
        <p:spPr>
          <a:xfrm>
            <a:off x="22860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Return On Investment</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pic>
        <p:nvPicPr>
          <p:cNvPr id="11" name="Image 10">
            <a:extLst>
              <a:ext uri="{FF2B5EF4-FFF2-40B4-BE49-F238E27FC236}">
                <a16:creationId xmlns:a16="http://schemas.microsoft.com/office/drawing/2014/main" id="{D78B432B-EB97-7802-E1AE-BBAFFB20BA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
        <p:nvSpPr>
          <p:cNvPr id="12" name="Rectangle : avec coins arrondis en haut 3">
            <a:extLst>
              <a:ext uri="{FF2B5EF4-FFF2-40B4-BE49-F238E27FC236}">
                <a16:creationId xmlns:a16="http://schemas.microsoft.com/office/drawing/2014/main" id="{64252041-DF4C-FD10-9694-86A50D4DB8EC}"/>
              </a:ext>
            </a:extLst>
          </p:cNvPr>
          <p:cNvSpPr/>
          <p:nvPr/>
        </p:nvSpPr>
        <p:spPr>
          <a:xfrm rot="16200000">
            <a:off x="1503771" y="2024992"/>
            <a:ext cx="362594" cy="2345165"/>
          </a:xfrm>
          <a:prstGeom prst="round2SameRect">
            <a:avLst>
              <a:gd name="adj1" fmla="val 50000"/>
              <a:gd name="adj2" fmla="val 0"/>
            </a:avLst>
          </a:prstGeom>
          <a:solidFill>
            <a:srgbClr val="EF1A25"/>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3" name="ZoneTexte 6">
            <a:extLst>
              <a:ext uri="{FF2B5EF4-FFF2-40B4-BE49-F238E27FC236}">
                <a16:creationId xmlns:a16="http://schemas.microsoft.com/office/drawing/2014/main" id="{6B60CD53-296F-2E36-BED2-3F1A1044E987}"/>
              </a:ext>
            </a:extLst>
          </p:cNvPr>
          <p:cNvSpPr txBox="1"/>
          <p:nvPr/>
        </p:nvSpPr>
        <p:spPr>
          <a:xfrm>
            <a:off x="960172" y="2965826"/>
            <a:ext cx="1530350" cy="430887"/>
          </a:xfrm>
          <a:prstGeom prst="rect">
            <a:avLst/>
          </a:prstGeom>
          <a:noFill/>
          <a:effectLst/>
        </p:spPr>
        <p:txBody>
          <a:bodyPr wrap="square" anchor="ctr">
            <a:spAutoFit/>
          </a:bodyPr>
          <a:lstStyle/>
          <a:p>
            <a:pPr algn="ctr"/>
            <a:r>
              <a:rPr lang="en-US" sz="1400" b="1">
                <a:solidFill>
                  <a:prstClr val="white"/>
                </a:solidFill>
                <a:latin typeface="Bahnschrift"/>
              </a:rPr>
              <a:t>CAPEX</a:t>
            </a:r>
          </a:p>
          <a:p>
            <a:pPr algn="ctr"/>
            <a:r>
              <a:rPr lang="en-US" sz="800" b="1">
                <a:solidFill>
                  <a:prstClr val="white"/>
                </a:solidFill>
                <a:latin typeface="Bahnschrift"/>
              </a:rPr>
              <a:t>One off, start up cost…</a:t>
            </a:r>
          </a:p>
        </p:txBody>
      </p:sp>
      <p:sp>
        <p:nvSpPr>
          <p:cNvPr id="14" name="Rectangle : avec coins arrondis en haut 11">
            <a:extLst>
              <a:ext uri="{FF2B5EF4-FFF2-40B4-BE49-F238E27FC236}">
                <a16:creationId xmlns:a16="http://schemas.microsoft.com/office/drawing/2014/main" id="{C725CFF8-E2FD-DCDB-5B8A-ABAEF0A0C3F4}"/>
              </a:ext>
            </a:extLst>
          </p:cNvPr>
          <p:cNvSpPr/>
          <p:nvPr/>
        </p:nvSpPr>
        <p:spPr>
          <a:xfrm rot="5400000" flipH="1">
            <a:off x="3885116" y="1993314"/>
            <a:ext cx="358090" cy="2413026"/>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5" name="ZoneTexte 10">
            <a:extLst>
              <a:ext uri="{FF2B5EF4-FFF2-40B4-BE49-F238E27FC236}">
                <a16:creationId xmlns:a16="http://schemas.microsoft.com/office/drawing/2014/main" id="{7634108D-647B-C592-34C8-8B5198009FA0}"/>
              </a:ext>
            </a:extLst>
          </p:cNvPr>
          <p:cNvSpPr txBox="1"/>
          <p:nvPr/>
        </p:nvSpPr>
        <p:spPr>
          <a:xfrm>
            <a:off x="2810274" y="3038568"/>
            <a:ext cx="2360814" cy="307777"/>
          </a:xfrm>
          <a:prstGeom prst="rect">
            <a:avLst/>
          </a:prstGeom>
          <a:noFill/>
          <a:effectLst/>
        </p:spPr>
        <p:txBody>
          <a:bodyPr wrap="square" anchor="ctr">
            <a:spAutoFit/>
          </a:bodyPr>
          <a:lstStyle/>
          <a:p>
            <a:r>
              <a:rPr lang="en-US" sz="1400" err="1">
                <a:solidFill>
                  <a:srgbClr val="1A3256"/>
                </a:solidFill>
                <a:latin typeface="Segoe UI Semilight"/>
              </a:rPr>
              <a:t>Xxxx</a:t>
            </a:r>
            <a:r>
              <a:rPr lang="en-US" sz="1400">
                <a:solidFill>
                  <a:srgbClr val="1A3256"/>
                </a:solidFill>
                <a:latin typeface="Segoe UI Semilight"/>
              </a:rPr>
              <a:t>  €</a:t>
            </a:r>
          </a:p>
        </p:txBody>
      </p:sp>
      <p:sp>
        <p:nvSpPr>
          <p:cNvPr id="16" name="Rectangle : avec coins arrondis en haut 14">
            <a:extLst>
              <a:ext uri="{FF2B5EF4-FFF2-40B4-BE49-F238E27FC236}">
                <a16:creationId xmlns:a16="http://schemas.microsoft.com/office/drawing/2014/main" id="{D3585EBA-67C8-4460-97BC-9EC5ED61A1FF}"/>
              </a:ext>
            </a:extLst>
          </p:cNvPr>
          <p:cNvSpPr/>
          <p:nvPr/>
        </p:nvSpPr>
        <p:spPr>
          <a:xfrm rot="16200000">
            <a:off x="1510798" y="2462969"/>
            <a:ext cx="348536" cy="2345164"/>
          </a:xfrm>
          <a:prstGeom prst="round2SameRect">
            <a:avLst>
              <a:gd name="adj1" fmla="val 50000"/>
              <a:gd name="adj2" fmla="val 0"/>
            </a:avLst>
          </a:prstGeom>
          <a:solidFill>
            <a:srgbClr val="F1A006"/>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7" name="ZoneTexte 15">
            <a:extLst>
              <a:ext uri="{FF2B5EF4-FFF2-40B4-BE49-F238E27FC236}">
                <a16:creationId xmlns:a16="http://schemas.microsoft.com/office/drawing/2014/main" id="{95B49674-0992-7139-1525-0B58DC1594F2}"/>
              </a:ext>
            </a:extLst>
          </p:cNvPr>
          <p:cNvSpPr txBox="1"/>
          <p:nvPr/>
        </p:nvSpPr>
        <p:spPr>
          <a:xfrm>
            <a:off x="870859" y="3413103"/>
            <a:ext cx="1604499" cy="430887"/>
          </a:xfrm>
          <a:prstGeom prst="rect">
            <a:avLst/>
          </a:prstGeom>
          <a:noFill/>
          <a:effectLst/>
        </p:spPr>
        <p:txBody>
          <a:bodyPr wrap="square" anchor="ctr">
            <a:spAutoFit/>
          </a:bodyPr>
          <a:lstStyle/>
          <a:p>
            <a:pPr algn="ctr"/>
            <a:r>
              <a:rPr lang="en-US" sz="1400" b="1">
                <a:solidFill>
                  <a:prstClr val="white"/>
                </a:solidFill>
                <a:latin typeface="Bahnschrift"/>
              </a:rPr>
              <a:t>OPEX</a:t>
            </a:r>
          </a:p>
          <a:p>
            <a:pPr algn="ctr"/>
            <a:r>
              <a:rPr lang="en-US" sz="800" b="1">
                <a:solidFill>
                  <a:prstClr val="white"/>
                </a:solidFill>
                <a:latin typeface="Bahnschrift"/>
              </a:rPr>
              <a:t>Yearly cost, maintenance…</a:t>
            </a:r>
          </a:p>
        </p:txBody>
      </p:sp>
      <p:sp>
        <p:nvSpPr>
          <p:cNvPr id="18" name="Rectangle : avec coins arrondis en haut 16">
            <a:extLst>
              <a:ext uri="{FF2B5EF4-FFF2-40B4-BE49-F238E27FC236}">
                <a16:creationId xmlns:a16="http://schemas.microsoft.com/office/drawing/2014/main" id="{FED3A592-0776-5464-16AD-F5A6DE7E97BA}"/>
              </a:ext>
            </a:extLst>
          </p:cNvPr>
          <p:cNvSpPr/>
          <p:nvPr/>
        </p:nvSpPr>
        <p:spPr>
          <a:xfrm rot="5400000" flipH="1">
            <a:off x="3885116" y="2424262"/>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0" name="Rectangle : avec coins arrondis en haut 19">
            <a:extLst>
              <a:ext uri="{FF2B5EF4-FFF2-40B4-BE49-F238E27FC236}">
                <a16:creationId xmlns:a16="http://schemas.microsoft.com/office/drawing/2014/main" id="{9AF80549-953A-E7A4-6FD4-A2C37E1F715C}"/>
              </a:ext>
            </a:extLst>
          </p:cNvPr>
          <p:cNvSpPr/>
          <p:nvPr/>
        </p:nvSpPr>
        <p:spPr>
          <a:xfrm rot="16200000">
            <a:off x="1512066" y="2892587"/>
            <a:ext cx="345999" cy="2345163"/>
          </a:xfrm>
          <a:prstGeom prst="round2SameRect">
            <a:avLst>
              <a:gd name="adj1" fmla="val 50000"/>
              <a:gd name="adj2" fmla="val 0"/>
            </a:avLst>
          </a:prstGeom>
          <a:solidFill>
            <a:srgbClr val="2EC4C0"/>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1" name="ZoneTexte 20">
            <a:extLst>
              <a:ext uri="{FF2B5EF4-FFF2-40B4-BE49-F238E27FC236}">
                <a16:creationId xmlns:a16="http://schemas.microsoft.com/office/drawing/2014/main" id="{5A78AE24-4EAA-92CD-6D52-96DDD1E73046}"/>
              </a:ext>
            </a:extLst>
          </p:cNvPr>
          <p:cNvSpPr txBox="1"/>
          <p:nvPr/>
        </p:nvSpPr>
        <p:spPr>
          <a:xfrm>
            <a:off x="874722" y="3849171"/>
            <a:ext cx="1708704" cy="430887"/>
          </a:xfrm>
          <a:prstGeom prst="rect">
            <a:avLst/>
          </a:prstGeom>
          <a:noFill/>
          <a:effectLst/>
        </p:spPr>
        <p:txBody>
          <a:bodyPr wrap="square" anchor="ctr">
            <a:spAutoFit/>
          </a:bodyPr>
          <a:lstStyle/>
          <a:p>
            <a:pPr algn="ctr"/>
            <a:r>
              <a:rPr lang="en-US" sz="1400" b="1">
                <a:solidFill>
                  <a:prstClr val="white"/>
                </a:solidFill>
                <a:latin typeface="Bahnschrift"/>
              </a:rPr>
              <a:t>SAVINGS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Yearly savings</a:t>
            </a:r>
          </a:p>
        </p:txBody>
      </p:sp>
      <p:sp>
        <p:nvSpPr>
          <p:cNvPr id="24" name="ZoneTexte 10">
            <a:extLst>
              <a:ext uri="{FF2B5EF4-FFF2-40B4-BE49-F238E27FC236}">
                <a16:creationId xmlns:a16="http://schemas.microsoft.com/office/drawing/2014/main" id="{EF964A4C-3110-7126-949E-7692BA434BA7}"/>
              </a:ext>
            </a:extLst>
          </p:cNvPr>
          <p:cNvSpPr txBox="1"/>
          <p:nvPr/>
        </p:nvSpPr>
        <p:spPr>
          <a:xfrm>
            <a:off x="2810274" y="3474657"/>
            <a:ext cx="2360814" cy="307777"/>
          </a:xfrm>
          <a:prstGeom prst="rect">
            <a:avLst/>
          </a:prstGeom>
          <a:noFill/>
          <a:effectLst/>
        </p:spPr>
        <p:txBody>
          <a:bodyPr wrap="square" anchor="ctr">
            <a:spAutoFit/>
          </a:bodyPr>
          <a:lstStyle/>
          <a:p>
            <a:r>
              <a:rPr lang="en-US" sz="1400" err="1">
                <a:solidFill>
                  <a:srgbClr val="1A3256"/>
                </a:solidFill>
                <a:latin typeface="Segoe UI Semilight"/>
              </a:rPr>
              <a:t>Xxxx</a:t>
            </a:r>
            <a:r>
              <a:rPr lang="en-US" sz="1400">
                <a:solidFill>
                  <a:srgbClr val="1A3256"/>
                </a:solidFill>
                <a:latin typeface="Segoe UI Semilight"/>
              </a:rPr>
              <a:t>  €/year</a:t>
            </a:r>
          </a:p>
        </p:txBody>
      </p:sp>
      <p:sp>
        <p:nvSpPr>
          <p:cNvPr id="25" name="Rectangle : avec coins arrondis en haut 16">
            <a:extLst>
              <a:ext uri="{FF2B5EF4-FFF2-40B4-BE49-F238E27FC236}">
                <a16:creationId xmlns:a16="http://schemas.microsoft.com/office/drawing/2014/main" id="{C5EE4853-F7C9-6F97-5AED-888B46EF29D9}"/>
              </a:ext>
            </a:extLst>
          </p:cNvPr>
          <p:cNvSpPr/>
          <p:nvPr/>
        </p:nvSpPr>
        <p:spPr>
          <a:xfrm rot="5400000" flipH="1">
            <a:off x="3876913" y="2854616"/>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6" name="ZoneTexte 10">
            <a:extLst>
              <a:ext uri="{FF2B5EF4-FFF2-40B4-BE49-F238E27FC236}">
                <a16:creationId xmlns:a16="http://schemas.microsoft.com/office/drawing/2014/main" id="{FFC89685-ADD3-722E-E141-7D6422BB7ECD}"/>
              </a:ext>
            </a:extLst>
          </p:cNvPr>
          <p:cNvSpPr txBox="1"/>
          <p:nvPr/>
        </p:nvSpPr>
        <p:spPr>
          <a:xfrm>
            <a:off x="2810274" y="3907239"/>
            <a:ext cx="2360814" cy="307777"/>
          </a:xfrm>
          <a:prstGeom prst="rect">
            <a:avLst/>
          </a:prstGeom>
          <a:noFill/>
          <a:effectLst/>
        </p:spPr>
        <p:txBody>
          <a:bodyPr wrap="square" anchor="ctr">
            <a:spAutoFit/>
          </a:bodyPr>
          <a:lstStyle/>
          <a:p>
            <a:r>
              <a:rPr lang="en-US" sz="1400" err="1">
                <a:solidFill>
                  <a:srgbClr val="1A3256"/>
                </a:solidFill>
                <a:latin typeface="Segoe UI Semilight"/>
              </a:rPr>
              <a:t>Xxxx</a:t>
            </a:r>
            <a:r>
              <a:rPr lang="en-US" sz="1400">
                <a:solidFill>
                  <a:srgbClr val="1A3256"/>
                </a:solidFill>
                <a:latin typeface="Segoe UI Semilight"/>
              </a:rPr>
              <a:t>  €/year</a:t>
            </a:r>
          </a:p>
        </p:txBody>
      </p:sp>
      <p:sp>
        <p:nvSpPr>
          <p:cNvPr id="28" name="ZoneTexte 27">
            <a:extLst>
              <a:ext uri="{FF2B5EF4-FFF2-40B4-BE49-F238E27FC236}">
                <a16:creationId xmlns:a16="http://schemas.microsoft.com/office/drawing/2014/main" id="{70F1CCB6-45D1-84AA-7088-8752C306C553}"/>
              </a:ext>
            </a:extLst>
          </p:cNvPr>
          <p:cNvSpPr txBox="1"/>
          <p:nvPr/>
        </p:nvSpPr>
        <p:spPr>
          <a:xfrm>
            <a:off x="165100" y="1769134"/>
            <a:ext cx="6096000" cy="276999"/>
          </a:xfrm>
          <a:prstGeom prst="rect">
            <a:avLst/>
          </a:prstGeom>
          <a:noFill/>
          <a:effectLst/>
        </p:spPr>
        <p:txBody>
          <a:bodyPr wrap="square">
            <a:spAutoFit/>
          </a:bodyPr>
          <a:lstStyle/>
          <a:p>
            <a:pPr marL="176400" marR="0" lvl="0" indent="-176400" algn="l" defTabSz="914400" rtl="0" eaLnBrk="1" fontAlgn="auto" latinLnBrk="0" hangingPunct="1">
              <a:lnSpc>
                <a:spcPct val="100000"/>
              </a:lnSpc>
              <a:spcBef>
                <a:spcPts val="0"/>
              </a:spcBef>
              <a:spcAft>
                <a:spcPts val="600"/>
              </a:spcAft>
              <a:buClrTx/>
              <a:buSzTx/>
              <a:buFont typeface="Malgun Gothic" panose="020B0503020000020004" pitchFamily="34" charset="-127"/>
              <a:buChar char="​"/>
              <a:tabLst/>
              <a:defRPr/>
            </a:pPr>
            <a:r>
              <a:rPr lang="en-US" sz="1200" b="1">
                <a:solidFill>
                  <a:srgbClr val="1A3156"/>
                </a:solidFill>
                <a:latin typeface="Segoe UI Semilight" panose="020B0402040204020203" pitchFamily="34" charset="0"/>
                <a:cs typeface="Segoe UI" panose="020B0502040204020203" pitchFamily="34" charset="0"/>
              </a:rPr>
              <a:t>Provide in the table below the business model of your solution</a:t>
            </a:r>
            <a:endParaRPr kumimoji="0" lang="en-US" sz="1200" b="1" i="0" u="none" strike="noStrike" kern="1200" cap="none" spc="0" normalizeH="0" baseline="0" noProof="0">
              <a:ln>
                <a:noFill/>
              </a:ln>
              <a:solidFill>
                <a:srgbClr val="1A3156"/>
              </a:solidFill>
              <a:effectLst/>
              <a:uLnTx/>
              <a:uFillTx/>
              <a:latin typeface="Segoe UI Semilight" panose="020B0402040204020203" pitchFamily="34" charset="0"/>
              <a:ea typeface="+mn-ea"/>
              <a:cs typeface="Segoe UI" panose="020B0502040204020203" pitchFamily="34" charset="0"/>
            </a:endParaRPr>
          </a:p>
        </p:txBody>
      </p:sp>
      <p:sp>
        <p:nvSpPr>
          <p:cNvPr id="29" name="Rectangle : avec coins arrondis en haut 28">
            <a:extLst>
              <a:ext uri="{FF2B5EF4-FFF2-40B4-BE49-F238E27FC236}">
                <a16:creationId xmlns:a16="http://schemas.microsoft.com/office/drawing/2014/main" id="{465B8C92-D38A-F5A4-B766-5F059AEDB9CA}"/>
              </a:ext>
            </a:extLst>
          </p:cNvPr>
          <p:cNvSpPr/>
          <p:nvPr/>
        </p:nvSpPr>
        <p:spPr>
          <a:xfrm rot="16200000">
            <a:off x="1402108" y="3641924"/>
            <a:ext cx="565917" cy="2345163"/>
          </a:xfrm>
          <a:prstGeom prst="round2SameRect">
            <a:avLst>
              <a:gd name="adj1" fmla="val 50000"/>
              <a:gd name="adj2" fmla="val 0"/>
            </a:avLst>
          </a:prstGeom>
          <a:solidFill>
            <a:schemeClr val="accent3">
              <a:lumMod val="100000"/>
            </a:scheme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30" name="ZoneTexte 29">
            <a:extLst>
              <a:ext uri="{FF2B5EF4-FFF2-40B4-BE49-F238E27FC236}">
                <a16:creationId xmlns:a16="http://schemas.microsoft.com/office/drawing/2014/main" id="{05BD6C68-2B38-0F1F-078B-BDC2959870B4}"/>
              </a:ext>
            </a:extLst>
          </p:cNvPr>
          <p:cNvSpPr txBox="1"/>
          <p:nvPr/>
        </p:nvSpPr>
        <p:spPr>
          <a:xfrm>
            <a:off x="666750" y="4573436"/>
            <a:ext cx="2258759" cy="430887"/>
          </a:xfrm>
          <a:prstGeom prst="rect">
            <a:avLst/>
          </a:prstGeom>
          <a:noFill/>
          <a:effectLst/>
        </p:spPr>
        <p:txBody>
          <a:bodyPr wrap="square" anchor="ctr">
            <a:spAutoFit/>
          </a:bodyPr>
          <a:lstStyle/>
          <a:p>
            <a:pPr algn="ctr"/>
            <a:r>
              <a:rPr lang="en-US" sz="1400" b="1">
                <a:solidFill>
                  <a:prstClr val="white"/>
                </a:solidFill>
                <a:latin typeface="Bahnschrift"/>
              </a:rPr>
              <a:t>ROI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How long to get a pay-back of the solution</a:t>
            </a:r>
          </a:p>
        </p:txBody>
      </p:sp>
      <p:sp>
        <p:nvSpPr>
          <p:cNvPr id="31" name="Rectangle : avec coins arrondis en haut 16">
            <a:extLst>
              <a:ext uri="{FF2B5EF4-FFF2-40B4-BE49-F238E27FC236}">
                <a16:creationId xmlns:a16="http://schemas.microsoft.com/office/drawing/2014/main" id="{E93BE6F8-1CAC-BD48-CAEB-772CDBAE9D72}"/>
              </a:ext>
            </a:extLst>
          </p:cNvPr>
          <p:cNvSpPr/>
          <p:nvPr/>
        </p:nvSpPr>
        <p:spPr>
          <a:xfrm rot="5400000" flipH="1">
            <a:off x="3781202" y="3616469"/>
            <a:ext cx="565916"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32" name="ZoneTexte 10">
            <a:extLst>
              <a:ext uri="{FF2B5EF4-FFF2-40B4-BE49-F238E27FC236}">
                <a16:creationId xmlns:a16="http://schemas.microsoft.com/office/drawing/2014/main" id="{BFB8AF4A-01B1-5CE4-C118-C450616609F5}"/>
              </a:ext>
            </a:extLst>
          </p:cNvPr>
          <p:cNvSpPr txBox="1"/>
          <p:nvPr/>
        </p:nvSpPr>
        <p:spPr>
          <a:xfrm>
            <a:off x="2838982" y="4682369"/>
            <a:ext cx="2360814" cy="307777"/>
          </a:xfrm>
          <a:prstGeom prst="rect">
            <a:avLst/>
          </a:prstGeom>
          <a:noFill/>
          <a:effectLst/>
        </p:spPr>
        <p:txBody>
          <a:bodyPr wrap="square" anchor="ctr">
            <a:spAutoFit/>
          </a:bodyPr>
          <a:lstStyle/>
          <a:p>
            <a:r>
              <a:rPr lang="en-US" sz="1400">
                <a:solidFill>
                  <a:srgbClr val="1A3256"/>
                </a:solidFill>
                <a:latin typeface="Segoe UI Semilight"/>
              </a:rPr>
              <a:t>XX  months</a:t>
            </a:r>
          </a:p>
        </p:txBody>
      </p:sp>
    </p:spTree>
    <p:extLst>
      <p:ext uri="{BB962C8B-B14F-4D97-AF65-F5344CB8AC3E}">
        <p14:creationId xmlns:p14="http://schemas.microsoft.com/office/powerpoint/2010/main" val="160016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1C2FF-8578-71DC-FDAB-751A98BCF411}"/>
              </a:ext>
            </a:extLst>
          </p:cNvPr>
          <p:cNvSpPr>
            <a:spLocks noGrp="1"/>
          </p:cNvSpPr>
          <p:nvPr>
            <p:ph type="sldNum" sz="quarter" idx="11"/>
          </p:nvPr>
        </p:nvSpPr>
        <p:spPr/>
        <p:txBody>
          <a:bodyPr/>
          <a:lstStyle/>
          <a:p>
            <a:fld id="{4BF46CD0-FBDC-4232-8F32-5100991AA633}" type="slidenum">
              <a:rPr lang="en-US" smtClean="0"/>
              <a:pPr/>
              <a:t>7</a:t>
            </a:fld>
            <a:endParaRPr lang="en-US"/>
          </a:p>
        </p:txBody>
      </p:sp>
      <p:sp>
        <p:nvSpPr>
          <p:cNvPr id="4" name="Espace réservé du texte 3">
            <a:extLst>
              <a:ext uri="{FF2B5EF4-FFF2-40B4-BE49-F238E27FC236}">
                <a16:creationId xmlns:a16="http://schemas.microsoft.com/office/drawing/2014/main" id="{E0FE7C0B-B057-CBB3-4EFB-0DF0C6143311}"/>
              </a:ext>
            </a:extLst>
          </p:cNvPr>
          <p:cNvSpPr>
            <a:spLocks noGrp="1"/>
          </p:cNvSpPr>
          <p:nvPr>
            <p:ph type="body" sz="quarter" idx="42"/>
          </p:nvPr>
        </p:nvSpPr>
        <p:spPr/>
        <p:txBody>
          <a:bodyPr/>
          <a:lstStyle/>
          <a:p>
            <a:endParaRPr lang="fr-FR"/>
          </a:p>
        </p:txBody>
      </p:sp>
      <p:sp>
        <p:nvSpPr>
          <p:cNvPr id="5" name="Espace réservé du texte 4">
            <a:extLst>
              <a:ext uri="{FF2B5EF4-FFF2-40B4-BE49-F238E27FC236}">
                <a16:creationId xmlns:a16="http://schemas.microsoft.com/office/drawing/2014/main" id="{C01A62A8-ACFF-D880-A701-6975A9BD6766}"/>
              </a:ext>
            </a:extLst>
          </p:cNvPr>
          <p:cNvSpPr>
            <a:spLocks noGrp="1"/>
          </p:cNvSpPr>
          <p:nvPr>
            <p:ph type="body" sz="quarter" idx="43"/>
          </p:nvPr>
        </p:nvSpPr>
        <p:spPr/>
        <p:txBody>
          <a:bodyPr/>
          <a:lstStyle/>
          <a:p>
            <a:endParaRPr lang="fr-FR"/>
          </a:p>
        </p:txBody>
      </p:sp>
      <p:sp>
        <p:nvSpPr>
          <p:cNvPr id="6" name="Espace réservé du texte 5">
            <a:extLst>
              <a:ext uri="{FF2B5EF4-FFF2-40B4-BE49-F238E27FC236}">
                <a16:creationId xmlns:a16="http://schemas.microsoft.com/office/drawing/2014/main" id="{001333B9-273B-284F-602F-F82CDA9F0EF1}"/>
              </a:ext>
            </a:extLst>
          </p:cNvPr>
          <p:cNvSpPr>
            <a:spLocks noGrp="1"/>
          </p:cNvSpPr>
          <p:nvPr>
            <p:ph type="body" sz="quarter" idx="44"/>
          </p:nvPr>
        </p:nvSpPr>
        <p:spPr/>
        <p:txBody>
          <a:bodyPr/>
          <a:lstStyle/>
          <a:p>
            <a:endParaRPr lang="fr-FR"/>
          </a:p>
        </p:txBody>
      </p:sp>
      <p:sp>
        <p:nvSpPr>
          <p:cNvPr id="7" name="Espace réservé du texte 6">
            <a:extLst>
              <a:ext uri="{FF2B5EF4-FFF2-40B4-BE49-F238E27FC236}">
                <a16:creationId xmlns:a16="http://schemas.microsoft.com/office/drawing/2014/main" id="{D92F6CA1-C4BB-4066-6AB9-B258BDC0AA6F}"/>
              </a:ext>
            </a:extLst>
          </p:cNvPr>
          <p:cNvSpPr>
            <a:spLocks noGrp="1"/>
          </p:cNvSpPr>
          <p:nvPr>
            <p:ph type="body" sz="quarter" idx="45"/>
          </p:nvPr>
        </p:nvSpPr>
        <p:spPr/>
        <p:txBody>
          <a:bodyPr/>
          <a:lstStyle/>
          <a:p>
            <a:endParaRPr lang="fr-FR"/>
          </a:p>
        </p:txBody>
      </p:sp>
      <p:sp>
        <p:nvSpPr>
          <p:cNvPr id="8" name="Espace réservé du texte 7">
            <a:extLst>
              <a:ext uri="{FF2B5EF4-FFF2-40B4-BE49-F238E27FC236}">
                <a16:creationId xmlns:a16="http://schemas.microsoft.com/office/drawing/2014/main" id="{37F14EFF-4C75-195D-7346-55F5F3F88E61}"/>
              </a:ext>
            </a:extLst>
          </p:cNvPr>
          <p:cNvSpPr>
            <a:spLocks noGrp="1"/>
          </p:cNvSpPr>
          <p:nvPr>
            <p:ph type="body" sz="quarter" idx="46"/>
          </p:nvPr>
        </p:nvSpPr>
        <p:spPr/>
        <p:txBody>
          <a:bodyPr/>
          <a:lstStyle/>
          <a:p>
            <a:endParaRPr lang="fr-FR"/>
          </a:p>
        </p:txBody>
      </p:sp>
      <p:sp>
        <p:nvSpPr>
          <p:cNvPr id="9" name="Espace réservé du texte 8">
            <a:extLst>
              <a:ext uri="{FF2B5EF4-FFF2-40B4-BE49-F238E27FC236}">
                <a16:creationId xmlns:a16="http://schemas.microsoft.com/office/drawing/2014/main" id="{461B9E3D-2269-3BDE-7EA0-4353DF9F2AB2}"/>
              </a:ext>
            </a:extLst>
          </p:cNvPr>
          <p:cNvSpPr>
            <a:spLocks noGrp="1"/>
          </p:cNvSpPr>
          <p:nvPr>
            <p:ph type="body" sz="quarter" idx="47"/>
          </p:nvPr>
        </p:nvSpPr>
        <p:spPr/>
        <p:txBody>
          <a:bodyPr/>
          <a:lstStyle/>
          <a:p>
            <a:endParaRPr lang="fr-FR"/>
          </a:p>
        </p:txBody>
      </p:sp>
      <p:sp>
        <p:nvSpPr>
          <p:cNvPr id="10" name="Espace réservé du texte 9">
            <a:extLst>
              <a:ext uri="{FF2B5EF4-FFF2-40B4-BE49-F238E27FC236}">
                <a16:creationId xmlns:a16="http://schemas.microsoft.com/office/drawing/2014/main" id="{1E8D3181-994D-A599-9D9D-BB22B9F3DFD5}"/>
              </a:ext>
            </a:extLst>
          </p:cNvPr>
          <p:cNvSpPr>
            <a:spLocks noGrp="1"/>
          </p:cNvSpPr>
          <p:nvPr>
            <p:ph type="body" sz="quarter" idx="48"/>
          </p:nvPr>
        </p:nvSpPr>
        <p:spPr/>
        <p:txBody>
          <a:bodyPr/>
          <a:lstStyle/>
          <a:p>
            <a:endParaRPr lang="fr-FR"/>
          </a:p>
        </p:txBody>
      </p:sp>
      <p:sp>
        <p:nvSpPr>
          <p:cNvPr id="11" name="Espace réservé du texte 10">
            <a:extLst>
              <a:ext uri="{FF2B5EF4-FFF2-40B4-BE49-F238E27FC236}">
                <a16:creationId xmlns:a16="http://schemas.microsoft.com/office/drawing/2014/main" id="{99715F8C-2638-E632-8034-D117A0AF173A}"/>
              </a:ext>
            </a:extLst>
          </p:cNvPr>
          <p:cNvSpPr>
            <a:spLocks noGrp="1"/>
          </p:cNvSpPr>
          <p:nvPr>
            <p:ph type="body" sz="quarter" idx="49"/>
          </p:nvPr>
        </p:nvSpPr>
        <p:spPr/>
        <p:txBody>
          <a:bodyPr/>
          <a:lstStyle/>
          <a:p>
            <a:endParaRPr lang="fr-FR"/>
          </a:p>
        </p:txBody>
      </p:sp>
      <p:sp>
        <p:nvSpPr>
          <p:cNvPr id="13" name="Espace réservé du texte 12">
            <a:extLst>
              <a:ext uri="{FF2B5EF4-FFF2-40B4-BE49-F238E27FC236}">
                <a16:creationId xmlns:a16="http://schemas.microsoft.com/office/drawing/2014/main" id="{36BC5400-1BF4-B34C-0C47-C09C612D29F2}"/>
              </a:ext>
            </a:extLst>
          </p:cNvPr>
          <p:cNvSpPr>
            <a:spLocks noGrp="1"/>
          </p:cNvSpPr>
          <p:nvPr>
            <p:ph type="body" sz="quarter" idx="51"/>
          </p:nvPr>
        </p:nvSpPr>
        <p:spPr/>
        <p:txBody>
          <a:bodyPr/>
          <a:lstStyle/>
          <a:p>
            <a:endParaRPr lang="fr-FR"/>
          </a:p>
        </p:txBody>
      </p:sp>
      <p:sp>
        <p:nvSpPr>
          <p:cNvPr id="14" name="Rectangle : coins arrondis 13">
            <a:extLst>
              <a:ext uri="{FF2B5EF4-FFF2-40B4-BE49-F238E27FC236}">
                <a16:creationId xmlns:a16="http://schemas.microsoft.com/office/drawing/2014/main" id="{C3EE8D8D-ACC8-8705-6325-590822B82B56}"/>
              </a:ext>
            </a:extLst>
          </p:cNvPr>
          <p:cNvSpPr>
            <a:spLocks/>
          </p:cNvSpPr>
          <p:nvPr/>
        </p:nvSpPr>
        <p:spPr>
          <a:xfrm>
            <a:off x="6436708" y="12189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Implementation time</a:t>
            </a:r>
          </a:p>
        </p:txBody>
      </p:sp>
      <p:sp>
        <p:nvSpPr>
          <p:cNvPr id="15" name="Espace réservé du texte 7">
            <a:extLst>
              <a:ext uri="{FF2B5EF4-FFF2-40B4-BE49-F238E27FC236}">
                <a16:creationId xmlns:a16="http://schemas.microsoft.com/office/drawing/2014/main" id="{E22FE760-3902-7234-D9AD-71F556A883D7}"/>
              </a:ext>
            </a:extLst>
          </p:cNvPr>
          <p:cNvSpPr txBox="1">
            <a:spLocks/>
          </p:cNvSpPr>
          <p:nvPr/>
        </p:nvSpPr>
        <p:spPr>
          <a:xfrm>
            <a:off x="6468188" y="1806616"/>
            <a:ext cx="5619825" cy="4442849"/>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fr-FR" sz="1200" b="0" err="1">
                <a:solidFill>
                  <a:srgbClr val="1A3156"/>
                </a:solidFill>
              </a:rPr>
              <a:t>Detail</a:t>
            </a:r>
            <a:r>
              <a:rPr lang="fr-FR" sz="1200" b="0">
                <a:solidFill>
                  <a:srgbClr val="1A3156"/>
                </a:solidFill>
              </a:rPr>
              <a:t> </a:t>
            </a:r>
            <a:r>
              <a:rPr lang="fr-FR" sz="1200" b="0" err="1">
                <a:solidFill>
                  <a:srgbClr val="1A3156"/>
                </a:solidFill>
              </a:rPr>
              <a:t>here</a:t>
            </a:r>
            <a:r>
              <a:rPr lang="fr-FR" sz="1200" b="0">
                <a:solidFill>
                  <a:srgbClr val="1A3156"/>
                </a:solidFill>
              </a:rPr>
              <a:t> the </a:t>
            </a:r>
            <a:r>
              <a:rPr lang="fr-FR" sz="1200" b="0" err="1">
                <a:solidFill>
                  <a:srgbClr val="1A3156"/>
                </a:solidFill>
              </a:rPr>
              <a:t>implementation</a:t>
            </a:r>
            <a:r>
              <a:rPr lang="fr-FR" sz="1200" b="0">
                <a:solidFill>
                  <a:srgbClr val="1A3156"/>
                </a:solidFill>
              </a:rPr>
              <a:t> </a:t>
            </a:r>
            <a:r>
              <a:rPr lang="fr-FR" sz="1200" b="0" err="1">
                <a:solidFill>
                  <a:srgbClr val="1A3156"/>
                </a:solidFill>
              </a:rPr>
              <a:t>schedule</a:t>
            </a:r>
            <a:r>
              <a:rPr lang="fr-FR" sz="1200" b="0">
                <a:solidFill>
                  <a:srgbClr val="1A3156"/>
                </a:solidFill>
              </a:rPr>
              <a:t>, </a:t>
            </a:r>
            <a:r>
              <a:rPr lang="fr-FR" sz="1200" b="0" err="1">
                <a:solidFill>
                  <a:srgbClr val="1A3156"/>
                </a:solidFill>
              </a:rPr>
              <a:t>from</a:t>
            </a:r>
            <a:r>
              <a:rPr lang="fr-FR" sz="1200" b="0">
                <a:solidFill>
                  <a:srgbClr val="1A3156"/>
                </a:solidFill>
              </a:rPr>
              <a:t> </a:t>
            </a:r>
            <a:r>
              <a:rPr lang="fr-FR" sz="1200" b="0" err="1">
                <a:solidFill>
                  <a:srgbClr val="1A3156"/>
                </a:solidFill>
              </a:rPr>
              <a:t>order</a:t>
            </a:r>
            <a:r>
              <a:rPr lang="fr-FR" sz="1200" b="0">
                <a:solidFill>
                  <a:srgbClr val="1A3156"/>
                </a:solidFill>
              </a:rPr>
              <a:t> to commissioning, and the main stages of </a:t>
            </a:r>
            <a:r>
              <a:rPr lang="fr-FR" sz="1200" b="0" err="1">
                <a:solidFill>
                  <a:srgbClr val="1A3156"/>
                </a:solidFill>
              </a:rPr>
              <a:t>implementation</a:t>
            </a:r>
            <a:r>
              <a:rPr lang="fr-FR" sz="1200"/>
              <a:t>.</a:t>
            </a:r>
          </a:p>
          <a:p>
            <a:pPr marL="0" indent="0">
              <a:buNone/>
            </a:pPr>
            <a:endParaRPr lang="fr-FR" sz="1200"/>
          </a:p>
          <a:p>
            <a:endParaRPr lang="en-US" sz="1200">
              <a:solidFill>
                <a:schemeClr val="accent1">
                  <a:lumMod val="100000"/>
                </a:schemeClr>
              </a:solidFill>
              <a:latin typeface="Segoe UI Semilight" panose="020B0402040204020203" pitchFamily="34" charset="0"/>
              <a:cs typeface="+mn-cs"/>
            </a:endParaRPr>
          </a:p>
        </p:txBody>
      </p:sp>
      <p:sp>
        <p:nvSpPr>
          <p:cNvPr id="16" name="ZoneTexte 15">
            <a:extLst>
              <a:ext uri="{FF2B5EF4-FFF2-40B4-BE49-F238E27FC236}">
                <a16:creationId xmlns:a16="http://schemas.microsoft.com/office/drawing/2014/main" id="{089D0299-F08B-6EB2-CAE9-0F75D57BD994}"/>
              </a:ext>
            </a:extLst>
          </p:cNvPr>
          <p:cNvSpPr txBox="1"/>
          <p:nvPr/>
        </p:nvSpPr>
        <p:spPr>
          <a:xfrm>
            <a:off x="7049386" y="2073349"/>
            <a:ext cx="0" cy="0"/>
          </a:xfrm>
          <a:prstGeom prst="rect">
            <a:avLst/>
          </a:prstGeom>
          <a:noFill/>
          <a:effectLst/>
        </p:spPr>
        <p:txBody>
          <a:bodyPr vert="horz" wrap="none" rtlCol="0" anchor="t">
            <a:noAutofit/>
          </a:bodyPr>
          <a:lstStyle/>
          <a:p>
            <a:pPr marL="171450" indent="-171450" algn="l">
              <a:buClr>
                <a:schemeClr val="accent4"/>
              </a:buClr>
              <a:buFont typeface="Arial" panose="020B0604020202020204" pitchFamily="34" charset="0"/>
              <a:buChar char="•"/>
            </a:pPr>
            <a:endParaRPr lang="fr-FR" sz="1200" err="1">
              <a:solidFill>
                <a:schemeClr val="accent1">
                  <a:lumMod val="100000"/>
                </a:schemeClr>
              </a:solidFill>
              <a:latin typeface="Segoe UI Semilight" panose="020B0402040204020203" pitchFamily="34" charset="0"/>
            </a:endParaRPr>
          </a:p>
        </p:txBody>
      </p:sp>
      <p:sp>
        <p:nvSpPr>
          <p:cNvPr id="17" name="Titre 1">
            <a:extLst>
              <a:ext uri="{FF2B5EF4-FFF2-40B4-BE49-F238E27FC236}">
                <a16:creationId xmlns:a16="http://schemas.microsoft.com/office/drawing/2014/main" id="{8133C13E-53B1-B9F1-5470-AF924498876F}"/>
              </a:ext>
            </a:extLst>
          </p:cNvPr>
          <p:cNvSpPr>
            <a:spLocks noGrp="1"/>
          </p:cNvSpPr>
          <p:nvPr>
            <p:ph type="title"/>
          </p:nvPr>
        </p:nvSpPr>
        <p:spPr>
          <a:xfrm>
            <a:off x="287866" y="382693"/>
            <a:ext cx="11616267" cy="495088"/>
          </a:xfrm>
        </p:spPr>
        <p:txBody>
          <a:bodyPr/>
          <a:lstStyle/>
          <a:p>
            <a:r>
              <a:rPr lang="fr-FR"/>
              <a:t>PROJECT </a:t>
            </a:r>
            <a:r>
              <a:rPr lang="fr-FR" err="1"/>
              <a:t>DETAILs</a:t>
            </a:r>
            <a:endParaRPr lang="fr-FR"/>
          </a:p>
        </p:txBody>
      </p:sp>
      <p:sp>
        <p:nvSpPr>
          <p:cNvPr id="18" name="Ellipse 17">
            <a:extLst>
              <a:ext uri="{FF2B5EF4-FFF2-40B4-BE49-F238E27FC236}">
                <a16:creationId xmlns:a16="http://schemas.microsoft.com/office/drawing/2014/main" id="{8BCB4648-C8E6-06D3-5857-3070D161026D}"/>
              </a:ext>
            </a:extLst>
          </p:cNvPr>
          <p:cNvSpPr/>
          <p:nvPr/>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noir, obscurité&#10;&#10;Description générée automatiquement">
            <a:extLst>
              <a:ext uri="{FF2B5EF4-FFF2-40B4-BE49-F238E27FC236}">
                <a16:creationId xmlns:a16="http://schemas.microsoft.com/office/drawing/2014/main" id="{2329A618-C264-01A0-18FE-B5DED93015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4964" y="3729487"/>
            <a:ext cx="213317" cy="213317"/>
          </a:xfrm>
          <a:prstGeom prst="rect">
            <a:avLst/>
          </a:prstGeom>
        </p:spPr>
      </p:pic>
      <p:sp>
        <p:nvSpPr>
          <p:cNvPr id="20" name="Text Placeholder 19">
            <a:extLst>
              <a:ext uri="{FF2B5EF4-FFF2-40B4-BE49-F238E27FC236}">
                <a16:creationId xmlns:a16="http://schemas.microsoft.com/office/drawing/2014/main" id="{B3A7FF9A-9730-55CF-EBE5-C30469B527E8}"/>
              </a:ext>
            </a:extLst>
          </p:cNvPr>
          <p:cNvSpPr>
            <a:spLocks noGrp="1"/>
          </p:cNvSpPr>
          <p:nvPr>
            <p:ph type="body" sz="quarter" idx="50"/>
          </p:nvPr>
        </p:nvSpPr>
        <p:spPr/>
        <p:txBody>
          <a:bodyPr/>
          <a:lstStyle/>
          <a:p>
            <a:endParaRPr lang="en-US"/>
          </a:p>
        </p:txBody>
      </p:sp>
    </p:spTree>
    <p:extLst>
      <p:ext uri="{BB962C8B-B14F-4D97-AF65-F5344CB8AC3E}">
        <p14:creationId xmlns:p14="http://schemas.microsoft.com/office/powerpoint/2010/main" val="412729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871414F-988E-D762-C276-EEF00DAA010F}"/>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
        <p:nvSpPr>
          <p:cNvPr id="3" name="Ellipse 2">
            <a:extLst>
              <a:ext uri="{FF2B5EF4-FFF2-40B4-BE49-F238E27FC236}">
                <a16:creationId xmlns:a16="http://schemas.microsoft.com/office/drawing/2014/main" id="{390CF469-9F2E-B015-C2E0-29B7B936E146}"/>
              </a:ext>
            </a:extLst>
          </p:cNvPr>
          <p:cNvSpPr/>
          <p:nvPr/>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34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hlinkClick r:id="rId2"/>
            <a:extLst>
              <a:ext uri="{FF2B5EF4-FFF2-40B4-BE49-F238E27FC236}">
                <a16:creationId xmlns:a16="http://schemas.microsoft.com/office/drawing/2014/main" id="{B3F05E97-723D-388D-33A1-231A0F05F1A3}"/>
              </a:ext>
            </a:extLst>
          </p:cNvPr>
          <p:cNvSpPr txBox="1"/>
          <p:nvPr/>
        </p:nvSpPr>
        <p:spPr>
          <a:xfrm>
            <a:off x="1817344" y="5127877"/>
            <a:ext cx="2902638" cy="995422"/>
          </a:xfrm>
          <a:prstGeom prst="roundRect">
            <a:avLst>
              <a:gd name="adj" fmla="val 50000"/>
            </a:avLst>
          </a:prstGeom>
          <a:gradFill>
            <a:gsLst>
              <a:gs pos="19000">
                <a:schemeClr val="tx2"/>
              </a:gs>
              <a:gs pos="100000">
                <a:schemeClr val="bg2"/>
              </a:gs>
            </a:gsLst>
            <a:lin ang="9000000" scaled="0"/>
          </a:grad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Bahnschrift"/>
                <a:ea typeface="+mn-ea"/>
                <a:cs typeface="+mn-cs"/>
              </a:rPr>
              <a:t>sixchallenge.id-logistics.com</a:t>
            </a:r>
            <a:endParaRPr kumimoji="0" lang="en-US" sz="2000" b="0" i="0" u="none" strike="noStrike" kern="1200" cap="none" spc="0" normalizeH="0" baseline="0" noProof="0">
              <a:ln>
                <a:noFill/>
              </a:ln>
              <a:solidFill>
                <a:prstClr val="white"/>
              </a:solidFill>
              <a:effectLst/>
              <a:uLnTx/>
              <a:uFillTx/>
              <a:latin typeface="Bahnschrift"/>
              <a:ea typeface="+mn-ea"/>
              <a:cs typeface="+mn-cs"/>
            </a:endParaRPr>
          </a:p>
        </p:txBody>
      </p:sp>
    </p:spTree>
    <p:extLst>
      <p:ext uri="{BB962C8B-B14F-4D97-AF65-F5344CB8AC3E}">
        <p14:creationId xmlns:p14="http://schemas.microsoft.com/office/powerpoint/2010/main" val="540090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hème Office">
  <a:themeElements>
    <a:clrScheme name="Personnalisé 82">
      <a:dk1>
        <a:sysClr val="windowText" lastClr="000000"/>
      </a:dk1>
      <a:lt1>
        <a:sysClr val="window" lastClr="FFFFFF"/>
      </a:lt1>
      <a:dk2>
        <a:srgbClr val="012085"/>
      </a:dk2>
      <a:lt2>
        <a:srgbClr val="1444DE"/>
      </a:lt2>
      <a:accent1>
        <a:srgbClr val="1A3256"/>
      </a:accent1>
      <a:accent2>
        <a:srgbClr val="00447B"/>
      </a:accent2>
      <a:accent3>
        <a:srgbClr val="779DD6"/>
      </a:accent3>
      <a:accent4>
        <a:srgbClr val="EF1A25"/>
      </a:accent4>
      <a:accent5>
        <a:srgbClr val="2EC4C0"/>
      </a:accent5>
      <a:accent6>
        <a:srgbClr val="C9D955"/>
      </a:accent6>
      <a:hlink>
        <a:srgbClr val="12507F"/>
      </a:hlink>
      <a:folHlink>
        <a:srgbClr val="779DD6"/>
      </a:folHlink>
    </a:clrScheme>
    <a:fontScheme name="Personnalisé 112">
      <a:majorFont>
        <a:latin typeface="Bahnschrif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100000"/>
          </a:schemeClr>
        </a:solidFill>
        <a:ln w="12700" cap="flat" cmpd="sng" algn="ctr">
          <a:noFill/>
          <a:prstDash val="solid"/>
          <a:miter lim="800000"/>
          <a:headEnd type="none" w="med" len="med"/>
          <a:tailEnd type="none" w="med" len="med"/>
        </a:ln>
        <a:effectLst/>
      </a:spPr>
      <a:bodyPr vert="horz" wrap="square" rtlCol="0" anchor="t">
        <a:noAutofit/>
      </a:bodyPr>
      <a:lstStyle>
        <a:defPPr algn="l">
          <a:buClr>
            <a:schemeClr val="accent4"/>
          </a:buClr>
          <a:defRPr sz="1200" dirty="0" err="1">
            <a:solidFill>
              <a:schemeClr val="bg1">
                <a:lumMod val="100000"/>
              </a:schemeClr>
            </a:solidFill>
            <a:latin typeface="Segoe UI Semilight" panose="020B04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accent3"/>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effectLst/>
      </a:spPr>
      <a:bodyPr vert="horz" wrap="square" rtlCol="0" anchor="t">
        <a:noAutofit/>
      </a:bodyPr>
      <a:lstStyle>
        <a:defPPr marL="171450" indent="-171450" algn="l">
          <a:buClr>
            <a:schemeClr val="accent4"/>
          </a:buClr>
          <a:buFont typeface="Arial" panose="020B0604020202020204" pitchFamily="34" charset="0"/>
          <a:buChar char="•"/>
          <a:defRPr sz="1200" dirty="0" err="1" smtClean="0">
            <a:solidFill>
              <a:schemeClr val="accent1">
                <a:lumMod val="100000"/>
              </a:schemeClr>
            </a:solidFill>
            <a:latin typeface="Segoe UI Semilight" panose="020B04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Personnalisé 82">
      <a:dk1>
        <a:sysClr val="windowText" lastClr="000000"/>
      </a:dk1>
      <a:lt1>
        <a:sysClr val="window" lastClr="FFFFFF"/>
      </a:lt1>
      <a:dk2>
        <a:srgbClr val="012085"/>
      </a:dk2>
      <a:lt2>
        <a:srgbClr val="1444DE"/>
      </a:lt2>
      <a:accent1>
        <a:srgbClr val="1A3256"/>
      </a:accent1>
      <a:accent2>
        <a:srgbClr val="00447B"/>
      </a:accent2>
      <a:accent3>
        <a:srgbClr val="779DD6"/>
      </a:accent3>
      <a:accent4>
        <a:srgbClr val="EF1A25"/>
      </a:accent4>
      <a:accent5>
        <a:srgbClr val="2EC4C0"/>
      </a:accent5>
      <a:accent6>
        <a:srgbClr val="C9D955"/>
      </a:accent6>
      <a:hlink>
        <a:srgbClr val="12507F"/>
      </a:hlink>
      <a:folHlink>
        <a:srgbClr val="779DD6"/>
      </a:folHlink>
    </a:clrScheme>
    <a:fontScheme name="Personnalisé 112">
      <a:majorFont>
        <a:latin typeface="Bahnschrif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100000"/>
          </a:schemeClr>
        </a:solidFill>
        <a:ln w="12700" cap="flat" cmpd="sng" algn="ctr">
          <a:noFill/>
          <a:prstDash val="solid"/>
          <a:miter lim="800000"/>
          <a:headEnd type="none" w="med" len="med"/>
          <a:tailEnd type="none" w="med" len="med"/>
        </a:ln>
        <a:effectLst/>
      </a:spPr>
      <a:bodyPr vert="horz" wrap="square" rtlCol="0" anchor="t">
        <a:noAutofit/>
      </a:bodyPr>
      <a:lstStyle>
        <a:defPPr algn="l">
          <a:buClr>
            <a:schemeClr val="accent4"/>
          </a:buClr>
          <a:defRPr sz="1200" dirty="0" err="1">
            <a:solidFill>
              <a:schemeClr val="bg1">
                <a:lumMod val="100000"/>
              </a:schemeClr>
            </a:solidFill>
            <a:latin typeface="Segoe UI Semilight" panose="020B04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accent3"/>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effectLst/>
      </a:spPr>
      <a:bodyPr vert="horz" wrap="square" rtlCol="0" anchor="t">
        <a:noAutofit/>
      </a:bodyPr>
      <a:lstStyle>
        <a:defPPr marL="171450" indent="-171450" algn="l">
          <a:buClr>
            <a:schemeClr val="accent4"/>
          </a:buClr>
          <a:buFont typeface="Arial" panose="020B0604020202020204" pitchFamily="34" charset="0"/>
          <a:buChar char="•"/>
          <a:defRPr sz="1200" dirty="0" err="1" smtClean="0">
            <a:solidFill>
              <a:schemeClr val="accent1">
                <a:lumMod val="100000"/>
              </a:schemeClr>
            </a:solidFill>
            <a:latin typeface="Segoe UI Semilight" panose="020B04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b8d099-f196-49fe-944f-9adbf88a469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6EAD1C4C83F843BDF09CD079B80E0B" ma:contentTypeVersion="8" ma:contentTypeDescription="Crée un document." ma:contentTypeScope="" ma:versionID="7ab59707d2d53badfb4e7bb4829658c2">
  <xsd:schema xmlns:xsd="http://www.w3.org/2001/XMLSchema" xmlns:xs="http://www.w3.org/2001/XMLSchema" xmlns:p="http://schemas.microsoft.com/office/2006/metadata/properties" xmlns:ns2="e0b8d099-f196-49fe-944f-9adbf88a4693" targetNamespace="http://schemas.microsoft.com/office/2006/metadata/properties" ma:root="true" ma:fieldsID="e5c33564d9b0539520b4c0a742620479" ns2:_="">
    <xsd:import namespace="e0b8d099-f196-49fe-944f-9adbf88a46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b8d099-f196-49fe-944f-9adbf88a4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0c012145-8d5d-498d-ab62-545a28a9bff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TemplateConfiguration><![CDATA[{"elementsMetadata":[],"transformationConfigurations":[],"templateName":"ID Logistics - Corporate presentation - 2023 - Final - EN","templateDescription":"","enableDocumentContentUpdater":false,"version":"2.0"}]]></TemplafyTemplateConfiguration>
</file>

<file path=customXml/itemProps1.xml><?xml version="1.0" encoding="utf-8"?>
<ds:datastoreItem xmlns:ds="http://schemas.openxmlformats.org/officeDocument/2006/customXml" ds:itemID="{09159908-3C51-48FA-951C-890A918FCA02}">
  <ds:schemaRefs>
    <ds:schemaRef ds:uri="e0b8d099-f196-49fe-944f-9adbf88a4693"/>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1FA4D1A-E9CA-4BEC-BE5C-D324F72F2129}">
  <ds:schemaRefs>
    <ds:schemaRef ds:uri="e0b8d099-f196-49fe-944f-9adbf88a46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13F845-8773-4C40-9258-8812A68C7A9A}">
  <ds:schemaRefs>
    <ds:schemaRef ds:uri="http://schemas.microsoft.com/sharepoint/v3/contenttype/forms"/>
  </ds:schemaRefs>
</ds:datastoreItem>
</file>

<file path=customXml/itemProps4.xml><?xml version="1.0" encoding="utf-8"?>
<ds:datastoreItem xmlns:ds="http://schemas.openxmlformats.org/officeDocument/2006/customXml" ds:itemID="{AAFEEADD-7B8C-4F46-A471-8A7E2D012B84}">
  <ds:schemaRefs/>
</ds:datastoreItem>
</file>

<file path=customXml/itemProps5.xml><?xml version="1.0" encoding="utf-8"?>
<ds:datastoreItem xmlns:ds="http://schemas.openxmlformats.org/officeDocument/2006/customXml" ds:itemID="{1793DB9F-70FF-4FEC-8185-8C7D9FC47A9E}">
  <ds:schemaRefs/>
</ds:datastoreItem>
</file>

<file path=customXml/itemProps6.xml><?xml version="1.0" encoding="utf-8"?>
<ds:datastoreItem xmlns:ds="http://schemas.openxmlformats.org/officeDocument/2006/customXml" ds:itemID="{48AF4FA8-5660-4CDF-A2A3-E11351629609}">
  <ds:schemaRefs/>
</ds:datastoreItem>
</file>

<file path=customXml/itemProps7.xml><?xml version="1.0" encoding="utf-8"?>
<ds:datastoreItem xmlns:ds="http://schemas.openxmlformats.org/officeDocument/2006/customXml" ds:itemID="{9C0DBD72-D74B-4636-A18A-F4D6020C4432}">
  <ds:schemaRefs/>
</ds:datastoreItem>
</file>

<file path=docProps/app.xml><?xml version="1.0" encoding="utf-8"?>
<Properties xmlns="http://schemas.openxmlformats.org/officeDocument/2006/extended-properties" xmlns:vt="http://schemas.openxmlformats.org/officeDocument/2006/docPropsVTypes">
  <Template/>
  <TotalTime>0</TotalTime>
  <Words>380</Words>
  <Application>Microsoft Office PowerPoint</Application>
  <PresentationFormat>Grand écran</PresentationFormat>
  <Paragraphs>63</Paragraphs>
  <Slides>9</Slides>
  <Notes>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9</vt:i4>
      </vt:variant>
    </vt:vector>
  </HeadingPairs>
  <TitlesOfParts>
    <vt:vector size="20" baseType="lpstr">
      <vt:lpstr>Malgun Gothic</vt:lpstr>
      <vt:lpstr>Arial</vt:lpstr>
      <vt:lpstr>Avenir Next LT Pro Light</vt:lpstr>
      <vt:lpstr>Bahnschrift</vt:lpstr>
      <vt:lpstr>Calibri</vt:lpstr>
      <vt:lpstr>Franklin Gothic Demi Cond</vt:lpstr>
      <vt:lpstr>Segoe UI</vt:lpstr>
      <vt:lpstr>Segoe UI Semilight</vt:lpstr>
      <vt:lpstr>Söhne</vt:lpstr>
      <vt:lpstr>1_Thème Office</vt:lpstr>
      <vt:lpstr>2_Thème Office</vt:lpstr>
      <vt:lpstr>Your project name</vt:lpstr>
      <vt:lpstr>Recommendations to complete this template</vt:lpstr>
      <vt:lpstr>Company description</vt:lpstr>
      <vt:lpstr>Project overview</vt:lpstr>
      <vt:lpstr>Project DESCRIPTION</vt:lpstr>
      <vt:lpstr>ValuE proposition</vt:lpstr>
      <vt:lpstr>PROJECT DETAILs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Titouan Martel</dc:creator>
  <cp:lastModifiedBy>BOIRON Benoit</cp:lastModifiedBy>
  <cp:revision>1</cp:revision>
  <dcterms:created xsi:type="dcterms:W3CDTF">2023-12-07T14:56:58Z</dcterms:created>
  <dcterms:modified xsi:type="dcterms:W3CDTF">2024-01-16T11:04:18Z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0x010100C76EAD1C4C83F843BDF09CD079B80E0B</vt:lpwstr>
  </property>
  <property fmtid="{D5CDD505-2E9C-101B-9397-08002B2CF9AE}" pid="3" name="MediaServiceImageTags">
    <vt:lpwstr/>
  </property>
</Properties>
</file>